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483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84" r:id="rId29"/>
    <p:sldId id="493" r:id="rId30"/>
    <p:sldId id="423" r:id="rId31"/>
    <p:sldId id="348" r:id="rId32"/>
    <p:sldId id="373" r:id="rId33"/>
    <p:sldId id="362" r:id="rId34"/>
    <p:sldId id="364" r:id="rId35"/>
    <p:sldId id="358" r:id="rId36"/>
    <p:sldId id="322" r:id="rId37"/>
    <p:sldId id="496" r:id="rId38"/>
    <p:sldId id="491" r:id="rId39"/>
    <p:sldId id="457" r:id="rId40"/>
    <p:sldId id="492" r:id="rId41"/>
    <p:sldId id="458" r:id="rId42"/>
    <p:sldId id="495" r:id="rId43"/>
    <p:sldId id="435" r:id="rId44"/>
    <p:sldId id="450" r:id="rId45"/>
    <p:sldId id="494" r:id="rId46"/>
    <p:sldId id="460" r:id="rId47"/>
    <p:sldId id="294" r:id="rId48"/>
    <p:sldId id="485" r:id="rId49"/>
    <p:sldId id="461" r:id="rId50"/>
    <p:sldId id="462" r:id="rId51"/>
    <p:sldId id="463" r:id="rId52"/>
    <p:sldId id="464" r:id="rId53"/>
    <p:sldId id="278" r:id="rId54"/>
    <p:sldId id="436" r:id="rId55"/>
    <p:sldId id="482" r:id="rId56"/>
    <p:sldId id="451" r:id="rId57"/>
    <p:sldId id="486" r:id="rId58"/>
    <p:sldId id="465" r:id="rId59"/>
    <p:sldId id="452" r:id="rId60"/>
    <p:sldId id="453" r:id="rId61"/>
    <p:sldId id="466" r:id="rId62"/>
    <p:sldId id="488" r:id="rId63"/>
    <p:sldId id="467" r:id="rId64"/>
    <p:sldId id="456" r:id="rId65"/>
    <p:sldId id="454" r:id="rId66"/>
    <p:sldId id="428" r:id="rId67"/>
    <p:sldId id="430" r:id="rId68"/>
    <p:sldId id="425" r:id="rId69"/>
    <p:sldId id="433" r:id="rId70"/>
    <p:sldId id="432" r:id="rId71"/>
    <p:sldId id="303" r:id="rId72"/>
    <p:sldId id="471" r:id="rId73"/>
    <p:sldId id="470" r:id="rId74"/>
    <p:sldId id="472" r:id="rId75"/>
    <p:sldId id="473" r:id="rId76"/>
    <p:sldId id="474" r:id="rId77"/>
    <p:sldId id="480" r:id="rId78"/>
    <p:sldId id="475" r:id="rId79"/>
    <p:sldId id="476" r:id="rId80"/>
    <p:sldId id="477" r:id="rId81"/>
    <p:sldId id="478" r:id="rId82"/>
    <p:sldId id="479" r:id="rId83"/>
    <p:sldId id="481" r:id="rId84"/>
    <p:sldId id="308" r:id="rId85"/>
    <p:sldId id="307" r:id="rId86"/>
    <p:sldId id="469" r:id="rId87"/>
    <p:sldId id="468" r:id="rId88"/>
    <p:sldId id="402" r:id="rId89"/>
    <p:sldId id="403" r:id="rId90"/>
    <p:sldId id="339" r:id="rId91"/>
    <p:sldId id="304" r:id="rId92"/>
    <p:sldId id="411" r:id="rId93"/>
    <p:sldId id="489" r:id="rId94"/>
    <p:sldId id="490" r:id="rId95"/>
    <p:sldId id="404" r:id="rId96"/>
    <p:sldId id="414" r:id="rId97"/>
    <p:sldId id="415" r:id="rId98"/>
    <p:sldId id="416" r:id="rId99"/>
    <p:sldId id="413" r:id="rId100"/>
    <p:sldId id="287" r:id="rId101"/>
    <p:sldId id="327" r:id="rId102"/>
    <p:sldId id="409" r:id="rId103"/>
    <p:sldId id="410" r:id="rId104"/>
    <p:sldId id="365" r:id="rId105"/>
    <p:sldId id="418" r:id="rId106"/>
    <p:sldId id="419" r:id="rId107"/>
    <p:sldId id="420" r:id="rId10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8" autoAdjust="0"/>
    <p:restoredTop sz="93441" autoAdjust="0"/>
  </p:normalViewPr>
  <p:slideViewPr>
    <p:cSldViewPr>
      <p:cViewPr varScale="1">
        <p:scale>
          <a:sx n="96" d="100"/>
          <a:sy n="96" d="100"/>
        </p:scale>
        <p:origin x="176" y="1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4" Type="http://schemas.openxmlformats.org/officeDocument/2006/relationships/image" Target="../media/image10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31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33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34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35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36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47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53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54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18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55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26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56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3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59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60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2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64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71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84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85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88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89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90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91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92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95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96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97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98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99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100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101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102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103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104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105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106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B4724-B198-4845-889C-BA14277B111B}" type="slidenum">
              <a:rPr lang="en-US"/>
              <a:pPr/>
              <a:t>107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7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9.w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hyperlink" Target="../Excercises/Convolution/PenningsDeZilk010118.xls" TargetMode="Externa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39.wmf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38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emf"/><Relationship Id="rId5" Type="http://schemas.openxmlformats.org/officeDocument/2006/relationships/image" Target="../media/image47.png"/><Relationship Id="rId4" Type="http://schemas.openxmlformats.org/officeDocument/2006/relationships/image" Target="../media/image5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emf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1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6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105.w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22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 2019-2020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48" name="Rectangle 108"/>
          <p:cNvSpPr>
            <a:spLocks noChangeArrowheads="1"/>
          </p:cNvSpPr>
          <p:nvPr/>
        </p:nvSpPr>
        <p:spPr bwMode="auto">
          <a:xfrm>
            <a:off x="-26988" y="2060575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601186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9" name="Rectangle 39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86" name="Rectangle 46"/>
          <p:cNvSpPr>
            <a:spLocks noChangeArrowheads="1"/>
          </p:cNvSpPr>
          <p:nvPr/>
        </p:nvSpPr>
        <p:spPr bwMode="auto">
          <a:xfrm>
            <a:off x="-36513" y="2205038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89" name="Line 49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95" name="Line 55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1" name="Rectangle 61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2" name="Rectangle 62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12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22" name="Line 82"/>
          <p:cNvSpPr>
            <a:spLocks noChangeShapeType="1"/>
          </p:cNvSpPr>
          <p:nvPr/>
        </p:nvSpPr>
        <p:spPr bwMode="auto">
          <a:xfrm flipV="1">
            <a:off x="4572000" y="14128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5311775" y="25654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5291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9" name="Rectangle 89"/>
          <p:cNvSpPr>
            <a:spLocks noChangeArrowheads="1"/>
          </p:cNvSpPr>
          <p:nvPr/>
        </p:nvSpPr>
        <p:spPr bwMode="auto">
          <a:xfrm>
            <a:off x="5578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673258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74517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81724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88931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851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13213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241141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692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9715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2508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457200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9" name="AutoShape 109"/>
          <p:cNvSpPr>
            <a:spLocks noChangeArrowheads="1"/>
          </p:cNvSpPr>
          <p:nvPr/>
        </p:nvSpPr>
        <p:spPr bwMode="auto">
          <a:xfrm>
            <a:off x="827088" y="5492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150" name="AutoShape 110"/>
          <p:cNvSpPr>
            <a:spLocks noChangeArrowheads="1"/>
          </p:cNvSpPr>
          <p:nvPr/>
        </p:nvSpPr>
        <p:spPr bwMode="auto">
          <a:xfrm>
            <a:off x="6732588" y="7651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601186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2" name="Rectangle 112"/>
          <p:cNvSpPr>
            <a:spLocks noChangeArrowheads="1"/>
          </p:cNvSpPr>
          <p:nvPr/>
        </p:nvSpPr>
        <p:spPr bwMode="auto">
          <a:xfrm>
            <a:off x="629920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731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4" name="Rectangle 114"/>
          <p:cNvSpPr>
            <a:spLocks noChangeArrowheads="1"/>
          </p:cNvSpPr>
          <p:nvPr/>
        </p:nvSpPr>
        <p:spPr bwMode="auto">
          <a:xfrm>
            <a:off x="7018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3851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6" name="Rectangle 116"/>
          <p:cNvSpPr>
            <a:spLocks noChangeArrowheads="1"/>
          </p:cNvSpPr>
          <p:nvPr/>
        </p:nvSpPr>
        <p:spPr bwMode="auto">
          <a:xfrm>
            <a:off x="4138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3132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8" name="Rectangle 118"/>
          <p:cNvSpPr>
            <a:spLocks noChangeArrowheads="1"/>
          </p:cNvSpPr>
          <p:nvPr/>
        </p:nvSpPr>
        <p:spPr bwMode="auto">
          <a:xfrm>
            <a:off x="3419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241141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0" name="Rectangle 120"/>
          <p:cNvSpPr>
            <a:spLocks noChangeArrowheads="1"/>
          </p:cNvSpPr>
          <p:nvPr/>
        </p:nvSpPr>
        <p:spPr bwMode="auto">
          <a:xfrm>
            <a:off x="269875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1692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2" name="Rectangle 122"/>
          <p:cNvSpPr>
            <a:spLocks noChangeArrowheads="1"/>
          </p:cNvSpPr>
          <p:nvPr/>
        </p:nvSpPr>
        <p:spPr bwMode="auto">
          <a:xfrm>
            <a:off x="1979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74517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4" name="Rectangle 124"/>
          <p:cNvSpPr>
            <a:spLocks noChangeArrowheads="1"/>
          </p:cNvSpPr>
          <p:nvPr/>
        </p:nvSpPr>
        <p:spPr bwMode="auto">
          <a:xfrm>
            <a:off x="77390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81724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6" name="Rectangle 126"/>
          <p:cNvSpPr>
            <a:spLocks noChangeArrowheads="1"/>
          </p:cNvSpPr>
          <p:nvPr/>
        </p:nvSpPr>
        <p:spPr bwMode="auto">
          <a:xfrm>
            <a:off x="84597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9715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8" name="Rectangle 128"/>
          <p:cNvSpPr>
            <a:spLocks noChangeArrowheads="1"/>
          </p:cNvSpPr>
          <p:nvPr/>
        </p:nvSpPr>
        <p:spPr bwMode="auto">
          <a:xfrm>
            <a:off x="12588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2508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0" name="Rectangle 130"/>
          <p:cNvSpPr>
            <a:spLocks noChangeArrowheads="1"/>
          </p:cNvSpPr>
          <p:nvPr/>
        </p:nvSpPr>
        <p:spPr bwMode="auto">
          <a:xfrm>
            <a:off x="5381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1" name="Line 131"/>
          <p:cNvSpPr>
            <a:spLocks noChangeShapeType="1"/>
          </p:cNvSpPr>
          <p:nvPr/>
        </p:nvSpPr>
        <p:spPr bwMode="auto">
          <a:xfrm>
            <a:off x="4572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2" name="Rectangle 132"/>
          <p:cNvSpPr>
            <a:spLocks noChangeArrowheads="1"/>
          </p:cNvSpPr>
          <p:nvPr/>
        </p:nvSpPr>
        <p:spPr bwMode="auto">
          <a:xfrm>
            <a:off x="4859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3" name="Freeform 133"/>
          <p:cNvSpPr>
            <a:spLocks/>
          </p:cNvSpPr>
          <p:nvPr/>
        </p:nvSpPr>
        <p:spPr bwMode="auto">
          <a:xfrm>
            <a:off x="4572000" y="2060575"/>
            <a:ext cx="720725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4" name="Line 134"/>
          <p:cNvSpPr>
            <a:spLocks noChangeShapeType="1"/>
          </p:cNvSpPr>
          <p:nvPr/>
        </p:nvSpPr>
        <p:spPr bwMode="auto">
          <a:xfrm>
            <a:off x="4572000" y="22050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5" name="Rectangle 135"/>
          <p:cNvSpPr>
            <a:spLocks noChangeArrowheads="1"/>
          </p:cNvSpPr>
          <p:nvPr/>
        </p:nvSpPr>
        <p:spPr bwMode="auto">
          <a:xfrm>
            <a:off x="-26988" y="5065713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6" name="Line 136"/>
          <p:cNvSpPr>
            <a:spLocks noChangeShapeType="1"/>
          </p:cNvSpPr>
          <p:nvPr/>
        </p:nvSpPr>
        <p:spPr bwMode="auto">
          <a:xfrm>
            <a:off x="601186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7" name="Line 137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8" name="Line 138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9" name="Rectangle 139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0" name="Rectangle 140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1" name="Rectangle 141"/>
          <p:cNvSpPr>
            <a:spLocks noChangeArrowheads="1"/>
          </p:cNvSpPr>
          <p:nvPr/>
        </p:nvSpPr>
        <p:spPr bwMode="auto">
          <a:xfrm>
            <a:off x="-36513" y="5210175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2" name="Line 142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3" name="Line 143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4" name="Rectangle 144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5" name="Rectangle 145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6" name="Line 146"/>
          <p:cNvSpPr>
            <a:spLocks noChangeShapeType="1"/>
          </p:cNvSpPr>
          <p:nvPr/>
        </p:nvSpPr>
        <p:spPr bwMode="auto">
          <a:xfrm flipV="1">
            <a:off x="74517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7" name="Line 147"/>
          <p:cNvSpPr>
            <a:spLocks noChangeShapeType="1"/>
          </p:cNvSpPr>
          <p:nvPr/>
        </p:nvSpPr>
        <p:spPr bwMode="auto">
          <a:xfrm>
            <a:off x="5311775" y="5570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8" name="Line 148"/>
          <p:cNvSpPr>
            <a:spLocks noChangeShapeType="1"/>
          </p:cNvSpPr>
          <p:nvPr/>
        </p:nvSpPr>
        <p:spPr bwMode="auto">
          <a:xfrm>
            <a:off x="5291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9" name="Rectangle 149"/>
          <p:cNvSpPr>
            <a:spLocks noChangeArrowheads="1"/>
          </p:cNvSpPr>
          <p:nvPr/>
        </p:nvSpPr>
        <p:spPr bwMode="auto">
          <a:xfrm>
            <a:off x="5578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90" name="Line 150"/>
          <p:cNvSpPr>
            <a:spLocks noChangeShapeType="1"/>
          </p:cNvSpPr>
          <p:nvPr/>
        </p:nvSpPr>
        <p:spPr bwMode="auto">
          <a:xfrm>
            <a:off x="673258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1" name="Line 151"/>
          <p:cNvSpPr>
            <a:spLocks noChangeShapeType="1"/>
          </p:cNvSpPr>
          <p:nvPr/>
        </p:nvSpPr>
        <p:spPr bwMode="auto">
          <a:xfrm>
            <a:off x="74517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2" name="Line 152"/>
          <p:cNvSpPr>
            <a:spLocks noChangeShapeType="1"/>
          </p:cNvSpPr>
          <p:nvPr/>
        </p:nvSpPr>
        <p:spPr bwMode="auto">
          <a:xfrm>
            <a:off x="81724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3" name="Line 153"/>
          <p:cNvSpPr>
            <a:spLocks noChangeShapeType="1"/>
          </p:cNvSpPr>
          <p:nvPr/>
        </p:nvSpPr>
        <p:spPr bwMode="auto">
          <a:xfrm>
            <a:off x="88931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4" name="Line 154"/>
          <p:cNvSpPr>
            <a:spLocks noChangeShapeType="1"/>
          </p:cNvSpPr>
          <p:nvPr/>
        </p:nvSpPr>
        <p:spPr bwMode="auto">
          <a:xfrm>
            <a:off x="3851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5" name="Line 155"/>
          <p:cNvSpPr>
            <a:spLocks noChangeShapeType="1"/>
          </p:cNvSpPr>
          <p:nvPr/>
        </p:nvSpPr>
        <p:spPr bwMode="auto">
          <a:xfrm>
            <a:off x="313213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6" name="Line 156"/>
          <p:cNvSpPr>
            <a:spLocks noChangeShapeType="1"/>
          </p:cNvSpPr>
          <p:nvPr/>
        </p:nvSpPr>
        <p:spPr bwMode="auto">
          <a:xfrm>
            <a:off x="241141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7" name="Line 157"/>
          <p:cNvSpPr>
            <a:spLocks noChangeShapeType="1"/>
          </p:cNvSpPr>
          <p:nvPr/>
        </p:nvSpPr>
        <p:spPr bwMode="auto">
          <a:xfrm>
            <a:off x="1692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8" name="Line 158"/>
          <p:cNvSpPr>
            <a:spLocks noChangeShapeType="1"/>
          </p:cNvSpPr>
          <p:nvPr/>
        </p:nvSpPr>
        <p:spPr bwMode="auto">
          <a:xfrm>
            <a:off x="9715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9" name="Line 159"/>
          <p:cNvSpPr>
            <a:spLocks noChangeShapeType="1"/>
          </p:cNvSpPr>
          <p:nvPr/>
        </p:nvSpPr>
        <p:spPr bwMode="auto">
          <a:xfrm>
            <a:off x="2508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0" name="Line 160"/>
          <p:cNvSpPr>
            <a:spLocks noChangeShapeType="1"/>
          </p:cNvSpPr>
          <p:nvPr/>
        </p:nvSpPr>
        <p:spPr bwMode="auto">
          <a:xfrm>
            <a:off x="457200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1" name="AutoShape 161"/>
          <p:cNvSpPr>
            <a:spLocks noChangeArrowheads="1"/>
          </p:cNvSpPr>
          <p:nvPr/>
        </p:nvSpPr>
        <p:spPr bwMode="auto">
          <a:xfrm>
            <a:off x="827088" y="35544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202" name="AutoShape 162"/>
          <p:cNvSpPr>
            <a:spLocks noChangeArrowheads="1"/>
          </p:cNvSpPr>
          <p:nvPr/>
        </p:nvSpPr>
        <p:spPr bwMode="auto">
          <a:xfrm>
            <a:off x="6732588" y="37703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203" name="Line 163"/>
          <p:cNvSpPr>
            <a:spLocks noChangeShapeType="1"/>
          </p:cNvSpPr>
          <p:nvPr/>
        </p:nvSpPr>
        <p:spPr bwMode="auto">
          <a:xfrm>
            <a:off x="601186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4" name="Rectangle 164"/>
          <p:cNvSpPr>
            <a:spLocks noChangeArrowheads="1"/>
          </p:cNvSpPr>
          <p:nvPr/>
        </p:nvSpPr>
        <p:spPr bwMode="auto">
          <a:xfrm>
            <a:off x="629920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5" name="Line 165"/>
          <p:cNvSpPr>
            <a:spLocks noChangeShapeType="1"/>
          </p:cNvSpPr>
          <p:nvPr/>
        </p:nvSpPr>
        <p:spPr bwMode="auto">
          <a:xfrm>
            <a:off x="6731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6" name="Rectangle 166"/>
          <p:cNvSpPr>
            <a:spLocks noChangeArrowheads="1"/>
          </p:cNvSpPr>
          <p:nvPr/>
        </p:nvSpPr>
        <p:spPr bwMode="auto">
          <a:xfrm>
            <a:off x="7018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7" name="Line 167"/>
          <p:cNvSpPr>
            <a:spLocks noChangeShapeType="1"/>
          </p:cNvSpPr>
          <p:nvPr/>
        </p:nvSpPr>
        <p:spPr bwMode="auto">
          <a:xfrm>
            <a:off x="3851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8" name="Rectangle 168"/>
          <p:cNvSpPr>
            <a:spLocks noChangeArrowheads="1"/>
          </p:cNvSpPr>
          <p:nvPr/>
        </p:nvSpPr>
        <p:spPr bwMode="auto">
          <a:xfrm>
            <a:off x="4138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9" name="Line 169"/>
          <p:cNvSpPr>
            <a:spLocks noChangeShapeType="1"/>
          </p:cNvSpPr>
          <p:nvPr/>
        </p:nvSpPr>
        <p:spPr bwMode="auto">
          <a:xfrm>
            <a:off x="3132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0" name="Rectangle 170"/>
          <p:cNvSpPr>
            <a:spLocks noChangeArrowheads="1"/>
          </p:cNvSpPr>
          <p:nvPr/>
        </p:nvSpPr>
        <p:spPr bwMode="auto">
          <a:xfrm>
            <a:off x="3419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1" name="Line 171"/>
          <p:cNvSpPr>
            <a:spLocks noChangeShapeType="1"/>
          </p:cNvSpPr>
          <p:nvPr/>
        </p:nvSpPr>
        <p:spPr bwMode="auto">
          <a:xfrm>
            <a:off x="241141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2" name="Rectangle 172"/>
          <p:cNvSpPr>
            <a:spLocks noChangeArrowheads="1"/>
          </p:cNvSpPr>
          <p:nvPr/>
        </p:nvSpPr>
        <p:spPr bwMode="auto">
          <a:xfrm>
            <a:off x="269875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3" name="Line 173"/>
          <p:cNvSpPr>
            <a:spLocks noChangeShapeType="1"/>
          </p:cNvSpPr>
          <p:nvPr/>
        </p:nvSpPr>
        <p:spPr bwMode="auto">
          <a:xfrm>
            <a:off x="1692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4" name="Rectangle 174"/>
          <p:cNvSpPr>
            <a:spLocks noChangeArrowheads="1"/>
          </p:cNvSpPr>
          <p:nvPr/>
        </p:nvSpPr>
        <p:spPr bwMode="auto">
          <a:xfrm>
            <a:off x="1979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74517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6" name="Rectangle 176"/>
          <p:cNvSpPr>
            <a:spLocks noChangeArrowheads="1"/>
          </p:cNvSpPr>
          <p:nvPr/>
        </p:nvSpPr>
        <p:spPr bwMode="auto">
          <a:xfrm>
            <a:off x="77390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7" name="Line 177"/>
          <p:cNvSpPr>
            <a:spLocks noChangeShapeType="1"/>
          </p:cNvSpPr>
          <p:nvPr/>
        </p:nvSpPr>
        <p:spPr bwMode="auto">
          <a:xfrm>
            <a:off x="81724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8" name="Rectangle 178"/>
          <p:cNvSpPr>
            <a:spLocks noChangeArrowheads="1"/>
          </p:cNvSpPr>
          <p:nvPr/>
        </p:nvSpPr>
        <p:spPr bwMode="auto">
          <a:xfrm>
            <a:off x="84597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9" name="Line 179"/>
          <p:cNvSpPr>
            <a:spLocks noChangeShapeType="1"/>
          </p:cNvSpPr>
          <p:nvPr/>
        </p:nvSpPr>
        <p:spPr bwMode="auto">
          <a:xfrm>
            <a:off x="9715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0" name="Rectangle 180"/>
          <p:cNvSpPr>
            <a:spLocks noChangeArrowheads="1"/>
          </p:cNvSpPr>
          <p:nvPr/>
        </p:nvSpPr>
        <p:spPr bwMode="auto">
          <a:xfrm>
            <a:off x="12588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1" name="Line 181"/>
          <p:cNvSpPr>
            <a:spLocks noChangeShapeType="1"/>
          </p:cNvSpPr>
          <p:nvPr/>
        </p:nvSpPr>
        <p:spPr bwMode="auto">
          <a:xfrm>
            <a:off x="2508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2" name="Rectangle 182"/>
          <p:cNvSpPr>
            <a:spLocks noChangeArrowheads="1"/>
          </p:cNvSpPr>
          <p:nvPr/>
        </p:nvSpPr>
        <p:spPr bwMode="auto">
          <a:xfrm>
            <a:off x="5381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3" name="Line 183"/>
          <p:cNvSpPr>
            <a:spLocks noChangeShapeType="1"/>
          </p:cNvSpPr>
          <p:nvPr/>
        </p:nvSpPr>
        <p:spPr bwMode="auto">
          <a:xfrm>
            <a:off x="4572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4" name="Rectangle 184"/>
          <p:cNvSpPr>
            <a:spLocks noChangeArrowheads="1"/>
          </p:cNvSpPr>
          <p:nvPr/>
        </p:nvSpPr>
        <p:spPr bwMode="auto">
          <a:xfrm>
            <a:off x="4859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5" name="Freeform 185"/>
          <p:cNvSpPr>
            <a:spLocks/>
          </p:cNvSpPr>
          <p:nvPr/>
        </p:nvSpPr>
        <p:spPr bwMode="auto">
          <a:xfrm>
            <a:off x="4572000" y="5065713"/>
            <a:ext cx="720725" cy="144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6" name="Line 186"/>
          <p:cNvSpPr>
            <a:spLocks noChangeShapeType="1"/>
          </p:cNvSpPr>
          <p:nvPr/>
        </p:nvSpPr>
        <p:spPr bwMode="auto">
          <a:xfrm>
            <a:off x="4572000" y="52101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7" name="Line 187"/>
          <p:cNvSpPr>
            <a:spLocks noChangeShapeType="1"/>
          </p:cNvSpPr>
          <p:nvPr/>
        </p:nvSpPr>
        <p:spPr bwMode="auto">
          <a:xfrm flipV="1">
            <a:off x="3132138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8" name="Line 188"/>
          <p:cNvSpPr>
            <a:spLocks noChangeShapeType="1"/>
          </p:cNvSpPr>
          <p:nvPr/>
        </p:nvSpPr>
        <p:spPr bwMode="auto">
          <a:xfrm flipV="1">
            <a:off x="16922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9" name="Line 189"/>
          <p:cNvSpPr>
            <a:spLocks noChangeShapeType="1"/>
          </p:cNvSpPr>
          <p:nvPr/>
        </p:nvSpPr>
        <p:spPr bwMode="auto">
          <a:xfrm flipV="1">
            <a:off x="2508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0" name="Line 190"/>
          <p:cNvSpPr>
            <a:spLocks noChangeShapeType="1"/>
          </p:cNvSpPr>
          <p:nvPr/>
        </p:nvSpPr>
        <p:spPr bwMode="auto">
          <a:xfrm flipV="1">
            <a:off x="4572000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1" name="Line 191"/>
          <p:cNvSpPr>
            <a:spLocks noChangeShapeType="1"/>
          </p:cNvSpPr>
          <p:nvPr/>
        </p:nvSpPr>
        <p:spPr bwMode="auto">
          <a:xfrm flipV="1">
            <a:off x="88931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2" name="Line 192"/>
          <p:cNvSpPr>
            <a:spLocks noChangeShapeType="1"/>
          </p:cNvSpPr>
          <p:nvPr/>
        </p:nvSpPr>
        <p:spPr bwMode="auto">
          <a:xfrm flipV="1">
            <a:off x="6011863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pF-curves</a:t>
            </a:r>
          </a:p>
          <a:p>
            <a:r>
              <a:rPr lang="en-US" dirty="0"/>
              <a:t>Specific yield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E1F0D-3AFA-DC47-BF72-E7720B066C8F}"/>
              </a:ext>
            </a:extLst>
          </p:cNvPr>
          <p:cNvSpPr txBox="1"/>
          <p:nvPr/>
        </p:nvSpPr>
        <p:spPr>
          <a:xfrm>
            <a:off x="1763688" y="136979"/>
            <a:ext cx="63373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 of fluctuations of the water table measured in an</a:t>
            </a:r>
          </a:p>
          <a:p>
            <a:r>
              <a:rPr lang="en-US" dirty="0"/>
              <a:t>Observation well in the dune area south of </a:t>
            </a:r>
            <a:r>
              <a:rPr lang="en-US" dirty="0" err="1"/>
              <a:t>Zandvoort</a:t>
            </a:r>
            <a:r>
              <a:rPr lang="en-US" dirty="0"/>
              <a:t>, The</a:t>
            </a:r>
          </a:p>
          <a:p>
            <a:r>
              <a:rPr lang="en-US" dirty="0"/>
              <a:t>Netherlands</a:t>
            </a:r>
          </a:p>
          <a:p>
            <a:endParaRPr lang="en-US" dirty="0"/>
          </a:p>
          <a:p>
            <a:r>
              <a:rPr lang="en-US" dirty="0"/>
              <a:t>Line: hourly registration</a:t>
            </a:r>
          </a:p>
          <a:p>
            <a:r>
              <a:rPr lang="en-US" dirty="0"/>
              <a:t>Circles: hand measurements for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020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21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5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Elastic storage</a:t>
            </a:r>
            <a:br>
              <a:rPr lang="en-US" sz="4000" dirty="0"/>
            </a:br>
            <a:r>
              <a:rPr lang="en-US" sz="40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</a:p>
          <a:p>
            <a:r>
              <a:rPr lang="en-US" dirty="0"/>
              <a:t>Elastic storage of aquifer </a:t>
            </a:r>
            <a:r>
              <a:rPr lang="en-US" i="1" dirty="0"/>
              <a:t>S</a:t>
            </a:r>
          </a:p>
          <a:p>
            <a:r>
              <a:rPr lang="en-US" dirty="0"/>
              <a:t>Barometric efficiency</a:t>
            </a:r>
          </a:p>
          <a:p>
            <a:r>
              <a:rPr lang="en-US" dirty="0"/>
              <a:t>Loading efficiency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groundwater systems react fast, an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&gt; 10000 years</a:t>
            </a:r>
          </a:p>
          <a:p>
            <a:r>
              <a:rPr lang="en-US" dirty="0"/>
              <a:t>Small parcel between ditches, 2 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8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9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0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1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2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3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4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5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29443"/>
              </p:ext>
            </p:extLst>
          </p:nvPr>
        </p:nvGraphicFramePr>
        <p:xfrm>
          <a:off x="539750" y="1051768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6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1768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Head in aquifer at different times.</a:t>
            </a:r>
            <a:br>
              <a:rPr lang="en-US" sz="3200" dirty="0"/>
            </a:br>
            <a:r>
              <a:rPr lang="en-US" sz="2800" dirty="0"/>
              <a:t>Stays</a:t>
            </a:r>
            <a:r>
              <a:rPr lang="en-US" sz="3200" dirty="0"/>
              <a:t>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>
            <a:extLst>
              <a:ext uri="{FF2B5EF4-FFF2-40B4-BE49-F238E27FC236}">
                <a16:creationId xmlns:a16="http://schemas.microsoft.com/office/drawing/2014/main" id="{E26493F9-E163-AD40-B9B3-5D2BBBF9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8">
            <a:extLst>
              <a:ext uri="{FF2B5EF4-FFF2-40B4-BE49-F238E27FC236}">
                <a16:creationId xmlns:a16="http://schemas.microsoft.com/office/drawing/2014/main" id="{F93DC325-5818-1740-8F05-FB710271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149D05-2B90-004F-ABF9-24B8383F8A95}"/>
              </a:ext>
            </a:extLst>
          </p:cNvPr>
          <p:cNvGrpSpPr/>
          <p:nvPr/>
        </p:nvGrpSpPr>
        <p:grpSpPr>
          <a:xfrm>
            <a:off x="-1" y="3179421"/>
            <a:ext cx="9468545" cy="2409819"/>
            <a:chOff x="-1" y="2120900"/>
            <a:chExt cx="9468545" cy="2409819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A5EFC874-6655-044A-889D-EB14948D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358" y="2120900"/>
              <a:ext cx="7051678" cy="13081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E1C8C967-71FF-664F-B950-1DF77507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3429000"/>
              <a:ext cx="7083425" cy="89535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05540967-0A77-6741-A41B-097FEEA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335463"/>
              <a:ext cx="9155783" cy="195256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9D48C1A3-864B-194B-8074-B28FA08D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08" y="3659188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12541DD0-AD4B-1A4B-93F1-30F2EFA1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49500"/>
              <a:ext cx="2072358" cy="19859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AAFE55D-40AB-3546-A702-719CCA22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8B290F08-76D3-E84B-9EB5-87A96257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25733CAD-FA45-F44C-AE2B-15662CD7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245" y="3624263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14" name="Line 57">
              <a:extLst>
                <a:ext uri="{FF2B5EF4-FFF2-40B4-BE49-F238E27FC236}">
                  <a16:creationId xmlns:a16="http://schemas.microsoft.com/office/drawing/2014/main" id="{AFDB618E-283C-FD4A-B3C4-F65EAF693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58" y="3184525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44">
              <a:extLst>
                <a:ext uri="{FF2B5EF4-FFF2-40B4-BE49-F238E27FC236}">
                  <a16:creationId xmlns:a16="http://schemas.microsoft.com/office/drawing/2014/main" id="{E05AAAD9-6FB1-4B4A-A418-F796D570A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645" y="2744787"/>
              <a:ext cx="0" cy="434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5">
              <a:extLst>
                <a:ext uri="{FF2B5EF4-FFF2-40B4-BE49-F238E27FC236}">
                  <a16:creationId xmlns:a16="http://schemas.microsoft.com/office/drawing/2014/main" id="{B7C35CE0-634F-3A42-A3E2-57C568190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895" y="2349500"/>
              <a:ext cx="0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7093BDB-2D6D-5A43-AC2F-B13E033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383" y="256540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9" name="Object 157">
              <a:extLst>
                <a:ext uri="{FF2B5EF4-FFF2-40B4-BE49-F238E27FC236}">
                  <a16:creationId xmlns:a16="http://schemas.microsoft.com/office/drawing/2014/main" id="{B5576E33-4EBB-194F-B727-777A4FA47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320" y="2606675"/>
            <a:ext cx="2667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43" name="Equation" r:id="rId3" imgW="139680" imgH="228600" progId="Equation.3">
                    <p:embed/>
                  </p:oleObj>
                </mc:Choice>
                <mc:Fallback>
                  <p:oleObj name="Equation" r:id="rId3" imgW="139680" imgH="228600" progId="Equation.3">
                    <p:embed/>
                    <p:pic>
                      <p:nvPicPr>
                        <p:cNvPr id="29" name="Object 157">
                          <a:extLst>
                            <a:ext uri="{FF2B5EF4-FFF2-40B4-BE49-F238E27FC236}">
                              <a16:creationId xmlns:a16="http://schemas.microsoft.com/office/drawing/2014/main" id="{B5576E33-4EBB-194F-B727-777A4FA47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320" y="2606675"/>
                          <a:ext cx="266700" cy="434975"/>
                        </a:xfrm>
                        <a:prstGeom prst="rect">
                          <a:avLst/>
                        </a:prstGeom>
                        <a:solidFill>
                          <a:srgbClr val="00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03616-873C-7D4E-B245-C31870A49006}"/>
                </a:ext>
              </a:extLst>
            </p:cNvPr>
            <p:cNvGrpSpPr/>
            <p:nvPr/>
          </p:nvGrpSpPr>
          <p:grpSpPr>
            <a:xfrm>
              <a:off x="2051720" y="3792083"/>
              <a:ext cx="658813" cy="698500"/>
              <a:chOff x="8449469" y="3789363"/>
              <a:chExt cx="658813" cy="698500"/>
            </a:xfrm>
          </p:grpSpPr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8AF575C-89D0-4345-893A-63BF45267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9469" y="4197350"/>
                <a:ext cx="658813" cy="762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748" y="42"/>
                  </a:cxn>
                  <a:cxn ang="0">
                    <a:pos x="749" y="42"/>
                  </a:cxn>
                  <a:cxn ang="0">
                    <a:pos x="751" y="42"/>
                  </a:cxn>
                  <a:cxn ang="0">
                    <a:pos x="753" y="44"/>
                  </a:cxn>
                  <a:cxn ang="0">
                    <a:pos x="753" y="48"/>
                  </a:cxn>
                  <a:cxn ang="0">
                    <a:pos x="753" y="50"/>
                  </a:cxn>
                  <a:cxn ang="0">
                    <a:pos x="751" y="52"/>
                  </a:cxn>
                  <a:cxn ang="0">
                    <a:pos x="749" y="54"/>
                  </a:cxn>
                  <a:cxn ang="0">
                    <a:pos x="748" y="54"/>
                  </a:cxn>
                  <a:cxn ang="0">
                    <a:pos x="6" y="54"/>
                  </a:cxn>
                  <a:cxn ang="0">
                    <a:pos x="4" y="54"/>
                  </a:cxn>
                  <a:cxn ang="0">
                    <a:pos x="2" y="52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0" y="44"/>
                  </a:cxn>
                  <a:cxn ang="0">
                    <a:pos x="2" y="42"/>
                  </a:cxn>
                  <a:cxn ang="0">
                    <a:pos x="4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732" y="0"/>
                  </a:cxn>
                  <a:cxn ang="0">
                    <a:pos x="829" y="48"/>
                  </a:cxn>
                  <a:cxn ang="0">
                    <a:pos x="732" y="96"/>
                  </a:cxn>
                  <a:cxn ang="0">
                    <a:pos x="732" y="0"/>
                  </a:cxn>
                </a:cxnLst>
                <a:rect l="0" t="0" r="r" b="b"/>
                <a:pathLst>
                  <a:path w="829" h="96">
                    <a:moveTo>
                      <a:pt x="6" y="42"/>
                    </a:moveTo>
                    <a:lnTo>
                      <a:pt x="748" y="42"/>
                    </a:lnTo>
                    <a:lnTo>
                      <a:pt x="749" y="42"/>
                    </a:lnTo>
                    <a:lnTo>
                      <a:pt x="751" y="42"/>
                    </a:lnTo>
                    <a:lnTo>
                      <a:pt x="753" y="44"/>
                    </a:lnTo>
                    <a:lnTo>
                      <a:pt x="753" y="48"/>
                    </a:lnTo>
                    <a:lnTo>
                      <a:pt x="753" y="50"/>
                    </a:lnTo>
                    <a:lnTo>
                      <a:pt x="751" y="52"/>
                    </a:lnTo>
                    <a:lnTo>
                      <a:pt x="749" y="54"/>
                    </a:lnTo>
                    <a:lnTo>
                      <a:pt x="748" y="54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  <a:moveTo>
                      <a:pt x="732" y="0"/>
                    </a:moveTo>
                    <a:lnTo>
                      <a:pt x="829" y="48"/>
                    </a:lnTo>
                    <a:lnTo>
                      <a:pt x="732" y="9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1EEB5F8-F93F-2345-AFC1-ADAAD551B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7" y="3789363"/>
                <a:ext cx="130175" cy="350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 i="1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/>
              </a:p>
            </p:txBody>
          </p:sp>
          <p:sp>
            <p:nvSpPr>
              <p:cNvPr id="32" name="Line 133">
                <a:extLst>
                  <a:ext uri="{FF2B5EF4-FFF2-40B4-BE49-F238E27FC236}">
                    <a16:creationId xmlns:a16="http://schemas.microsoft.com/office/drawing/2014/main" id="{A9BC189D-FC7C-8C43-9D1D-FB0D2FEDC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4232" y="3978275"/>
                <a:ext cx="1587" cy="509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6118" name="Picture 6">
              <a:extLst>
                <a:ext uri="{FF2B5EF4-FFF2-40B4-BE49-F238E27FC236}">
                  <a16:creationId xmlns:a16="http://schemas.microsoft.com/office/drawing/2014/main" id="{991F4663-7198-D946-8D52-88D3B3A5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49" y="2271714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11CD-2620-0044-8086-B510496B4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18" y="2186442"/>
            <a:ext cx="4559300" cy="736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AB53D-B80C-B942-8AD0-9CC64BF3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548983"/>
          </a:xfrm>
        </p:spPr>
        <p:txBody>
          <a:bodyPr/>
          <a:lstStyle/>
          <a:p>
            <a:r>
              <a:rPr lang="en-US" sz="3200" dirty="0"/>
              <a:t>Confined aquifer of half-infinite extent with sudden head change </a:t>
            </a:r>
            <a:r>
              <a:rPr lang="en-US" sz="3200" i="1" dirty="0"/>
              <a:t>A</a:t>
            </a:r>
            <a:r>
              <a:rPr lang="en-US" sz="3200" dirty="0"/>
              <a:t> [m]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607588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49400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0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4FF9-B5DB-0D4D-9B61-85ED8492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Land_intruded_from_left" descr="Land_intruded_from_left">
            <a:hlinkClick r:id="" action="ppaction://media"/>
            <a:extLst>
              <a:ext uri="{FF2B5EF4-FFF2-40B4-BE49-F238E27FC236}">
                <a16:creationId xmlns:a16="http://schemas.microsoft.com/office/drawing/2014/main" id="{2C659A27-E9E9-0D43-8E2A-7CC715015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359426" name="Picture 2">
            <a:extLst>
              <a:ext uri="{FF2B5EF4-FFF2-40B4-BE49-F238E27FC236}">
                <a16:creationId xmlns:a16="http://schemas.microsoft.com/office/drawing/2014/main" id="{EA2A7463-98FB-DC48-B290-7638231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1556" y="5946304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1306" y="5946304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019" y="1183804"/>
            <a:ext cx="6175375" cy="1312862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3381" y="2491904"/>
            <a:ext cx="7083425" cy="9128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019" y="2503017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169" y="2722092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7194" y="2290178"/>
            <a:ext cx="6169025" cy="48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4544" y="1484066"/>
            <a:ext cx="2468563" cy="1914302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7" name="Picture 6">
            <a:extLst>
              <a:ext uri="{FF2B5EF4-FFF2-40B4-BE49-F238E27FC236}">
                <a16:creationId xmlns:a16="http://schemas.microsoft.com/office/drawing/2014/main" id="{46BA731C-D190-E846-9507-425E1598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3" y="1386211"/>
            <a:ext cx="8225995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7906" y="2687167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19394" y="2276004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94842" y="2290178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019" y="3404717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031" y="3406304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019" y="805979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19394" y="807567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1481" y="874242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3894" y="774229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3381" y="1475904"/>
            <a:ext cx="6192838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H="1" flipV="1">
            <a:off x="3166368" y="1644241"/>
            <a:ext cx="7938" cy="645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155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581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130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16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1444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08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253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081" y="6020917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1306" y="6381279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106" y="3260254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8644" y="6208242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H="1" flipV="1">
            <a:off x="1618556" y="1483990"/>
            <a:ext cx="422" cy="811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3394" y="2852267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044" y="1699890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 dirty="0">
                <a:latin typeface="Times New Roman" pitchFamily="18" charset="0"/>
              </a:rPr>
              <a:t>A</a:t>
            </a:r>
            <a:endParaRPr lang="en-US" dirty="0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884636"/>
              </p:ext>
            </p:extLst>
          </p:nvPr>
        </p:nvGraphicFramePr>
        <p:xfrm>
          <a:off x="4082356" y="1525117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19" name="Equation" r:id="rId5" imgW="368280" imgH="152280" progId="Equation.3">
                  <p:embed/>
                </p:oleObj>
              </mc:Choice>
              <mc:Fallback>
                <p:oleObj name="Equation" r:id="rId5" imgW="368280" imgH="152280" progId="Equation.3">
                  <p:embed/>
                  <p:pic>
                    <p:nvPicPr>
                      <p:cNvPr id="28790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356" y="1525117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09869" y="3041179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CCEBA-8DB8-6C49-AD09-352B0E1F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98786"/>
          </a:xfrm>
        </p:spPr>
        <p:txBody>
          <a:bodyPr/>
          <a:lstStyle/>
          <a:p>
            <a:r>
              <a:rPr lang="en-US" sz="3200" dirty="0"/>
              <a:t>Head fixed at </a:t>
            </a:r>
            <a:r>
              <a:rPr lang="en-US" sz="3200" i="1" dirty="0"/>
              <a:t>x=L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8952-AE50-5A45-9C7B-EE3308C11BBF}"/>
              </a:ext>
            </a:extLst>
          </p:cNvPr>
          <p:cNvSpPr txBox="1"/>
          <p:nvPr/>
        </p:nvSpPr>
        <p:spPr>
          <a:xfrm>
            <a:off x="37660" y="448687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Below: the superposition scheme      or superposition pattern</a:t>
            </a:r>
          </a:p>
        </p:txBody>
      </p:sp>
    </p:spTree>
    <p:extLst>
      <p:ext uri="{BB962C8B-B14F-4D97-AF65-F5344CB8AC3E}">
        <p14:creationId xmlns:p14="http://schemas.microsoft.com/office/powerpoint/2010/main" val="2124965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C94057D-27C3-F84B-914E-E23D513C3213}"/>
              </a:ext>
            </a:extLst>
          </p:cNvPr>
          <p:cNvGrpSpPr/>
          <p:nvPr/>
        </p:nvGrpSpPr>
        <p:grpSpPr>
          <a:xfrm>
            <a:off x="-324544" y="764704"/>
            <a:ext cx="9864725" cy="6119813"/>
            <a:chOff x="-324544" y="764704"/>
            <a:chExt cx="9864725" cy="6119813"/>
          </a:xfrm>
        </p:grpSpPr>
        <p:sp>
          <p:nvSpPr>
            <p:cNvPr id="287754" name="Freeform 10"/>
            <p:cNvSpPr>
              <a:spLocks noEditPoints="1"/>
            </p:cNvSpPr>
            <p:nvPr/>
          </p:nvSpPr>
          <p:spPr bwMode="auto">
            <a:xfrm>
              <a:off x="5317431" y="6092354"/>
              <a:ext cx="369888" cy="77788"/>
            </a:xfrm>
            <a:custGeom>
              <a:avLst/>
              <a:gdLst/>
              <a:ahLst/>
              <a:cxnLst>
                <a:cxn ang="0">
                  <a:pos x="8" y="42"/>
                </a:cxn>
                <a:cxn ang="0">
                  <a:pos x="383" y="42"/>
                </a:cxn>
                <a:cxn ang="0">
                  <a:pos x="385" y="44"/>
                </a:cxn>
                <a:cxn ang="0">
                  <a:pos x="387" y="44"/>
                </a:cxn>
                <a:cxn ang="0">
                  <a:pos x="389" y="46"/>
                </a:cxn>
                <a:cxn ang="0">
                  <a:pos x="389" y="48"/>
                </a:cxn>
                <a:cxn ang="0">
                  <a:pos x="389" y="52"/>
                </a:cxn>
                <a:cxn ang="0">
                  <a:pos x="387" y="54"/>
                </a:cxn>
                <a:cxn ang="0">
                  <a:pos x="385" y="54"/>
                </a:cxn>
                <a:cxn ang="0">
                  <a:pos x="383" y="56"/>
                </a:cxn>
                <a:cxn ang="0">
                  <a:pos x="8" y="56"/>
                </a:cxn>
                <a:cxn ang="0">
                  <a:pos x="4" y="54"/>
                </a:cxn>
                <a:cxn ang="0">
                  <a:pos x="2" y="54"/>
                </a:cxn>
                <a:cxn ang="0">
                  <a:pos x="2" y="52"/>
                </a:cxn>
                <a:cxn ang="0">
                  <a:pos x="0" y="48"/>
                </a:cxn>
                <a:cxn ang="0">
                  <a:pos x="2" y="46"/>
                </a:cxn>
                <a:cxn ang="0">
                  <a:pos x="2" y="44"/>
                </a:cxn>
                <a:cxn ang="0">
                  <a:pos x="4" y="44"/>
                </a:cxn>
                <a:cxn ang="0">
                  <a:pos x="8" y="42"/>
                </a:cxn>
                <a:cxn ang="0">
                  <a:pos x="8" y="42"/>
                </a:cxn>
                <a:cxn ang="0">
                  <a:pos x="368" y="0"/>
                </a:cxn>
                <a:cxn ang="0">
                  <a:pos x="465" y="48"/>
                </a:cxn>
                <a:cxn ang="0">
                  <a:pos x="368" y="97"/>
                </a:cxn>
                <a:cxn ang="0">
                  <a:pos x="368" y="0"/>
                </a:cxn>
              </a:cxnLst>
              <a:rect l="0" t="0" r="r" b="b"/>
              <a:pathLst>
                <a:path w="465" h="97">
                  <a:moveTo>
                    <a:pt x="8" y="42"/>
                  </a:moveTo>
                  <a:lnTo>
                    <a:pt x="383" y="42"/>
                  </a:lnTo>
                  <a:lnTo>
                    <a:pt x="385" y="44"/>
                  </a:lnTo>
                  <a:lnTo>
                    <a:pt x="387" y="44"/>
                  </a:lnTo>
                  <a:lnTo>
                    <a:pt x="389" y="46"/>
                  </a:lnTo>
                  <a:lnTo>
                    <a:pt x="389" y="48"/>
                  </a:lnTo>
                  <a:lnTo>
                    <a:pt x="389" y="52"/>
                  </a:lnTo>
                  <a:lnTo>
                    <a:pt x="387" y="54"/>
                  </a:lnTo>
                  <a:lnTo>
                    <a:pt x="385" y="54"/>
                  </a:lnTo>
                  <a:lnTo>
                    <a:pt x="383" y="56"/>
                  </a:lnTo>
                  <a:lnTo>
                    <a:pt x="8" y="56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8" y="42"/>
                  </a:lnTo>
                  <a:lnTo>
                    <a:pt x="8" y="42"/>
                  </a:lnTo>
                  <a:close/>
                  <a:moveTo>
                    <a:pt x="368" y="0"/>
                  </a:moveTo>
                  <a:lnTo>
                    <a:pt x="465" y="48"/>
                  </a:lnTo>
                  <a:lnTo>
                    <a:pt x="368" y="9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55" name="Rectangle 11"/>
            <p:cNvSpPr>
              <a:spLocks noChangeArrowheads="1"/>
            </p:cNvSpPr>
            <p:nvPr/>
          </p:nvSpPr>
          <p:spPr bwMode="auto">
            <a:xfrm>
              <a:off x="5742881" y="5884392"/>
              <a:ext cx="123825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/>
            </a:p>
          </p:txBody>
        </p:sp>
        <p:sp>
          <p:nvSpPr>
            <p:cNvPr id="287756" name="Line 12"/>
            <p:cNvSpPr>
              <a:spLocks noChangeShapeType="1"/>
            </p:cNvSpPr>
            <p:nvPr/>
          </p:nvSpPr>
          <p:spPr bwMode="auto">
            <a:xfrm>
              <a:off x="5301556" y="5946304"/>
              <a:ext cx="1588" cy="290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57" name="Freeform 13"/>
            <p:cNvSpPr>
              <a:spLocks noEditPoints="1"/>
            </p:cNvSpPr>
            <p:nvPr/>
          </p:nvSpPr>
          <p:spPr bwMode="auto">
            <a:xfrm>
              <a:off x="5317431" y="6092354"/>
              <a:ext cx="369888" cy="77788"/>
            </a:xfrm>
            <a:custGeom>
              <a:avLst/>
              <a:gdLst/>
              <a:ahLst/>
              <a:cxnLst>
                <a:cxn ang="0">
                  <a:pos x="8" y="42"/>
                </a:cxn>
                <a:cxn ang="0">
                  <a:pos x="383" y="42"/>
                </a:cxn>
                <a:cxn ang="0">
                  <a:pos x="385" y="44"/>
                </a:cxn>
                <a:cxn ang="0">
                  <a:pos x="387" y="44"/>
                </a:cxn>
                <a:cxn ang="0">
                  <a:pos x="389" y="46"/>
                </a:cxn>
                <a:cxn ang="0">
                  <a:pos x="389" y="48"/>
                </a:cxn>
                <a:cxn ang="0">
                  <a:pos x="389" y="52"/>
                </a:cxn>
                <a:cxn ang="0">
                  <a:pos x="387" y="54"/>
                </a:cxn>
                <a:cxn ang="0">
                  <a:pos x="385" y="54"/>
                </a:cxn>
                <a:cxn ang="0">
                  <a:pos x="383" y="56"/>
                </a:cxn>
                <a:cxn ang="0">
                  <a:pos x="8" y="56"/>
                </a:cxn>
                <a:cxn ang="0">
                  <a:pos x="4" y="54"/>
                </a:cxn>
                <a:cxn ang="0">
                  <a:pos x="2" y="54"/>
                </a:cxn>
                <a:cxn ang="0">
                  <a:pos x="2" y="52"/>
                </a:cxn>
                <a:cxn ang="0">
                  <a:pos x="0" y="48"/>
                </a:cxn>
                <a:cxn ang="0">
                  <a:pos x="2" y="46"/>
                </a:cxn>
                <a:cxn ang="0">
                  <a:pos x="2" y="44"/>
                </a:cxn>
                <a:cxn ang="0">
                  <a:pos x="4" y="44"/>
                </a:cxn>
                <a:cxn ang="0">
                  <a:pos x="8" y="42"/>
                </a:cxn>
                <a:cxn ang="0">
                  <a:pos x="8" y="42"/>
                </a:cxn>
                <a:cxn ang="0">
                  <a:pos x="368" y="0"/>
                </a:cxn>
                <a:cxn ang="0">
                  <a:pos x="465" y="48"/>
                </a:cxn>
                <a:cxn ang="0">
                  <a:pos x="368" y="97"/>
                </a:cxn>
                <a:cxn ang="0">
                  <a:pos x="368" y="0"/>
                </a:cxn>
              </a:cxnLst>
              <a:rect l="0" t="0" r="r" b="b"/>
              <a:pathLst>
                <a:path w="465" h="97">
                  <a:moveTo>
                    <a:pt x="8" y="42"/>
                  </a:moveTo>
                  <a:lnTo>
                    <a:pt x="383" y="42"/>
                  </a:lnTo>
                  <a:lnTo>
                    <a:pt x="385" y="44"/>
                  </a:lnTo>
                  <a:lnTo>
                    <a:pt x="387" y="44"/>
                  </a:lnTo>
                  <a:lnTo>
                    <a:pt x="389" y="46"/>
                  </a:lnTo>
                  <a:lnTo>
                    <a:pt x="389" y="48"/>
                  </a:lnTo>
                  <a:lnTo>
                    <a:pt x="389" y="52"/>
                  </a:lnTo>
                  <a:lnTo>
                    <a:pt x="387" y="54"/>
                  </a:lnTo>
                  <a:lnTo>
                    <a:pt x="385" y="54"/>
                  </a:lnTo>
                  <a:lnTo>
                    <a:pt x="383" y="56"/>
                  </a:lnTo>
                  <a:lnTo>
                    <a:pt x="8" y="56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8" y="42"/>
                  </a:lnTo>
                  <a:lnTo>
                    <a:pt x="8" y="42"/>
                  </a:lnTo>
                  <a:close/>
                  <a:moveTo>
                    <a:pt x="368" y="0"/>
                  </a:moveTo>
                  <a:lnTo>
                    <a:pt x="465" y="48"/>
                  </a:lnTo>
                  <a:lnTo>
                    <a:pt x="368" y="9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58" name="Rectangle 14"/>
            <p:cNvSpPr>
              <a:spLocks noChangeArrowheads="1"/>
            </p:cNvSpPr>
            <p:nvPr/>
          </p:nvSpPr>
          <p:spPr bwMode="auto">
            <a:xfrm>
              <a:off x="5742881" y="5884392"/>
              <a:ext cx="123825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/>
            </a:p>
          </p:txBody>
        </p:sp>
        <p:sp>
          <p:nvSpPr>
            <p:cNvPr id="287759" name="Line 15"/>
            <p:cNvSpPr>
              <a:spLocks noChangeShapeType="1"/>
            </p:cNvSpPr>
            <p:nvPr/>
          </p:nvSpPr>
          <p:spPr bwMode="auto">
            <a:xfrm>
              <a:off x="4571306" y="5946304"/>
              <a:ext cx="0" cy="5064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0" name="Rectangle 16"/>
            <p:cNvSpPr>
              <a:spLocks noChangeArrowheads="1"/>
            </p:cNvSpPr>
            <p:nvPr/>
          </p:nvSpPr>
          <p:spPr bwMode="auto">
            <a:xfrm>
              <a:off x="2144019" y="1183804"/>
              <a:ext cx="6175375" cy="131286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2" name="Rectangle 18"/>
            <p:cNvSpPr>
              <a:spLocks noChangeArrowheads="1"/>
            </p:cNvSpPr>
            <p:nvPr/>
          </p:nvSpPr>
          <p:spPr bwMode="auto">
            <a:xfrm>
              <a:off x="2123381" y="2491904"/>
              <a:ext cx="7083425" cy="91281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3" name="Rectangle 19"/>
            <p:cNvSpPr>
              <a:spLocks noChangeArrowheads="1"/>
            </p:cNvSpPr>
            <p:nvPr/>
          </p:nvSpPr>
          <p:spPr bwMode="auto">
            <a:xfrm>
              <a:off x="2144019" y="2503017"/>
              <a:ext cx="7083425" cy="8953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4" name="Rectangle 20"/>
            <p:cNvSpPr>
              <a:spLocks noChangeArrowheads="1"/>
            </p:cNvSpPr>
            <p:nvPr/>
          </p:nvSpPr>
          <p:spPr bwMode="auto">
            <a:xfrm>
              <a:off x="894" y="3398367"/>
              <a:ext cx="9226550" cy="196850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5" name="Rectangle 21"/>
            <p:cNvSpPr>
              <a:spLocks noChangeArrowheads="1"/>
            </p:cNvSpPr>
            <p:nvPr/>
          </p:nvSpPr>
          <p:spPr bwMode="auto">
            <a:xfrm>
              <a:off x="894" y="3398367"/>
              <a:ext cx="9226550" cy="1968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6" name="Rectangle 22"/>
            <p:cNvSpPr>
              <a:spLocks noChangeArrowheads="1"/>
            </p:cNvSpPr>
            <p:nvPr/>
          </p:nvSpPr>
          <p:spPr bwMode="auto">
            <a:xfrm>
              <a:off x="4614169" y="2722092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287767" name="Line 23"/>
            <p:cNvSpPr>
              <a:spLocks noChangeShapeType="1"/>
            </p:cNvSpPr>
            <p:nvPr/>
          </p:nvSpPr>
          <p:spPr bwMode="auto">
            <a:xfrm>
              <a:off x="2147194" y="2290178"/>
              <a:ext cx="6169025" cy="48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70" name="Rectangle 26"/>
            <p:cNvSpPr>
              <a:spLocks noChangeArrowheads="1"/>
            </p:cNvSpPr>
            <p:nvPr/>
          </p:nvSpPr>
          <p:spPr bwMode="auto">
            <a:xfrm>
              <a:off x="-324544" y="1484066"/>
              <a:ext cx="2468563" cy="1914302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7" name="Picture 6">
              <a:extLst>
                <a:ext uri="{FF2B5EF4-FFF2-40B4-BE49-F238E27FC236}">
                  <a16:creationId xmlns:a16="http://schemas.microsoft.com/office/drawing/2014/main" id="{46BA731C-D190-E846-9507-425E15983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033" y="1386211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798" name="Rectangle 54"/>
            <p:cNvSpPr>
              <a:spLocks noChangeArrowheads="1"/>
            </p:cNvSpPr>
            <p:nvPr/>
          </p:nvSpPr>
          <p:spPr bwMode="auto">
            <a:xfrm>
              <a:off x="5307906" y="2687167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287799" name="Rectangle 55"/>
            <p:cNvSpPr>
              <a:spLocks noChangeArrowheads="1"/>
            </p:cNvSpPr>
            <p:nvPr/>
          </p:nvSpPr>
          <p:spPr bwMode="auto">
            <a:xfrm>
              <a:off x="8319394" y="2276004"/>
              <a:ext cx="1220787" cy="11223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1" name="Line 57"/>
            <p:cNvSpPr>
              <a:spLocks noChangeShapeType="1"/>
            </p:cNvSpPr>
            <p:nvPr/>
          </p:nvSpPr>
          <p:spPr bwMode="auto">
            <a:xfrm>
              <a:off x="394842" y="2290178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3" name="Line 59"/>
            <p:cNvSpPr>
              <a:spLocks noChangeShapeType="1"/>
            </p:cNvSpPr>
            <p:nvPr/>
          </p:nvSpPr>
          <p:spPr bwMode="auto">
            <a:xfrm flipH="1" flipV="1">
              <a:off x="2144019" y="3404717"/>
              <a:ext cx="2427287" cy="20399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4" name="Line 60"/>
            <p:cNvSpPr>
              <a:spLocks noChangeShapeType="1"/>
            </p:cNvSpPr>
            <p:nvPr/>
          </p:nvSpPr>
          <p:spPr bwMode="auto">
            <a:xfrm flipV="1">
              <a:off x="5292031" y="3406304"/>
              <a:ext cx="3027363" cy="2038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5" name="Rectangle 61"/>
            <p:cNvSpPr>
              <a:spLocks noChangeArrowheads="1"/>
            </p:cNvSpPr>
            <p:nvPr/>
          </p:nvSpPr>
          <p:spPr bwMode="auto">
            <a:xfrm>
              <a:off x="-37207" y="5436717"/>
              <a:ext cx="9226551" cy="509587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6" name="Rectangle 62"/>
            <p:cNvSpPr>
              <a:spLocks noChangeArrowheads="1"/>
            </p:cNvSpPr>
            <p:nvPr/>
          </p:nvSpPr>
          <p:spPr bwMode="auto">
            <a:xfrm>
              <a:off x="-37207" y="5436717"/>
              <a:ext cx="9226551" cy="509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7" name="Line 63"/>
            <p:cNvSpPr>
              <a:spLocks noChangeShapeType="1"/>
            </p:cNvSpPr>
            <p:nvPr/>
          </p:nvSpPr>
          <p:spPr bwMode="auto">
            <a:xfrm>
              <a:off x="21679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8" name="Line 64"/>
            <p:cNvSpPr>
              <a:spLocks noChangeShapeType="1"/>
            </p:cNvSpPr>
            <p:nvPr/>
          </p:nvSpPr>
          <p:spPr bwMode="auto">
            <a:xfrm>
              <a:off x="45776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9" name="Line 65"/>
            <p:cNvSpPr>
              <a:spLocks noChangeShapeType="1"/>
            </p:cNvSpPr>
            <p:nvPr/>
          </p:nvSpPr>
          <p:spPr bwMode="auto">
            <a:xfrm>
              <a:off x="385058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0" name="Line 66"/>
            <p:cNvSpPr>
              <a:spLocks noChangeShapeType="1"/>
            </p:cNvSpPr>
            <p:nvPr/>
          </p:nvSpPr>
          <p:spPr bwMode="auto">
            <a:xfrm>
              <a:off x="94228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1" name="Line 67"/>
            <p:cNvSpPr>
              <a:spLocks noChangeShapeType="1"/>
            </p:cNvSpPr>
            <p:nvPr/>
          </p:nvSpPr>
          <p:spPr bwMode="auto">
            <a:xfrm>
              <a:off x="16693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2" name="Line 68"/>
            <p:cNvSpPr>
              <a:spLocks noChangeShapeType="1"/>
            </p:cNvSpPr>
            <p:nvPr/>
          </p:nvSpPr>
          <p:spPr bwMode="auto">
            <a:xfrm>
              <a:off x="239484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3" name="Line 69"/>
            <p:cNvSpPr>
              <a:spLocks noChangeShapeType="1"/>
            </p:cNvSpPr>
            <p:nvPr/>
          </p:nvSpPr>
          <p:spPr bwMode="auto">
            <a:xfrm>
              <a:off x="3121919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4" name="Line 70"/>
            <p:cNvSpPr>
              <a:spLocks noChangeShapeType="1"/>
            </p:cNvSpPr>
            <p:nvPr/>
          </p:nvSpPr>
          <p:spPr bwMode="auto">
            <a:xfrm>
              <a:off x="53047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5" name="Line 71"/>
            <p:cNvSpPr>
              <a:spLocks noChangeShapeType="1"/>
            </p:cNvSpPr>
            <p:nvPr/>
          </p:nvSpPr>
          <p:spPr bwMode="auto">
            <a:xfrm>
              <a:off x="89369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6" name="Line 72"/>
            <p:cNvSpPr>
              <a:spLocks noChangeShapeType="1"/>
            </p:cNvSpPr>
            <p:nvPr/>
          </p:nvSpPr>
          <p:spPr bwMode="auto">
            <a:xfrm>
              <a:off x="60286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7" name="Line 73"/>
            <p:cNvSpPr>
              <a:spLocks noChangeShapeType="1"/>
            </p:cNvSpPr>
            <p:nvPr/>
          </p:nvSpPr>
          <p:spPr bwMode="auto">
            <a:xfrm>
              <a:off x="675570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8" name="Line 74"/>
            <p:cNvSpPr>
              <a:spLocks noChangeShapeType="1"/>
            </p:cNvSpPr>
            <p:nvPr/>
          </p:nvSpPr>
          <p:spPr bwMode="auto">
            <a:xfrm>
              <a:off x="748119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9" name="Line 75"/>
            <p:cNvSpPr>
              <a:spLocks noChangeShapeType="1"/>
            </p:cNvSpPr>
            <p:nvPr/>
          </p:nvSpPr>
          <p:spPr bwMode="auto">
            <a:xfrm>
              <a:off x="82098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5" name="Rectangle 81"/>
            <p:cNvSpPr>
              <a:spLocks noChangeArrowheads="1"/>
            </p:cNvSpPr>
            <p:nvPr/>
          </p:nvSpPr>
          <p:spPr bwMode="auto">
            <a:xfrm>
              <a:off x="4577656" y="5436717"/>
              <a:ext cx="727075" cy="50958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6" name="Rectangle 82"/>
            <p:cNvSpPr>
              <a:spLocks noChangeArrowheads="1"/>
            </p:cNvSpPr>
            <p:nvPr/>
          </p:nvSpPr>
          <p:spPr bwMode="auto">
            <a:xfrm>
              <a:off x="4577656" y="5436717"/>
              <a:ext cx="727075" cy="509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7" name="Rectangle 83"/>
            <p:cNvSpPr>
              <a:spLocks noChangeArrowheads="1"/>
            </p:cNvSpPr>
            <p:nvPr/>
          </p:nvSpPr>
          <p:spPr bwMode="auto">
            <a:xfrm>
              <a:off x="4474469" y="6543204"/>
              <a:ext cx="280987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8" name="Rectangle 84"/>
            <p:cNvSpPr>
              <a:spLocks noChangeArrowheads="1"/>
            </p:cNvSpPr>
            <p:nvPr/>
          </p:nvSpPr>
          <p:spPr bwMode="auto">
            <a:xfrm>
              <a:off x="4474469" y="6543204"/>
              <a:ext cx="280987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9" name="Rectangle 85"/>
            <p:cNvSpPr>
              <a:spLocks noChangeArrowheads="1"/>
            </p:cNvSpPr>
            <p:nvPr/>
          </p:nvSpPr>
          <p:spPr bwMode="auto">
            <a:xfrm>
              <a:off x="4537969" y="6549554"/>
              <a:ext cx="17145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lang="en-US"/>
            </a:p>
          </p:txBody>
        </p:sp>
        <p:sp>
          <p:nvSpPr>
            <p:cNvPr id="287832" name="Rectangle 88"/>
            <p:cNvSpPr>
              <a:spLocks noChangeArrowheads="1"/>
            </p:cNvSpPr>
            <p:nvPr/>
          </p:nvSpPr>
          <p:spPr bwMode="auto">
            <a:xfrm>
              <a:off x="5196781" y="6543204"/>
              <a:ext cx="280988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33" name="Rectangle 89"/>
            <p:cNvSpPr>
              <a:spLocks noChangeArrowheads="1"/>
            </p:cNvSpPr>
            <p:nvPr/>
          </p:nvSpPr>
          <p:spPr bwMode="auto">
            <a:xfrm>
              <a:off x="5196781" y="6543204"/>
              <a:ext cx="280988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34" name="Rectangle 90"/>
            <p:cNvSpPr>
              <a:spLocks noChangeArrowheads="1"/>
            </p:cNvSpPr>
            <p:nvPr/>
          </p:nvSpPr>
          <p:spPr bwMode="auto">
            <a:xfrm>
              <a:off x="5247581" y="6549554"/>
              <a:ext cx="17145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lang="en-US"/>
            </a:p>
          </p:txBody>
        </p:sp>
        <p:sp>
          <p:nvSpPr>
            <p:cNvPr id="287841" name="Rectangle 97"/>
            <p:cNvSpPr>
              <a:spLocks noChangeArrowheads="1"/>
            </p:cNvSpPr>
            <p:nvPr/>
          </p:nvSpPr>
          <p:spPr bwMode="auto">
            <a:xfrm>
              <a:off x="-37207" y="5436717"/>
              <a:ext cx="9226551" cy="509587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2" name="Rectangle 98"/>
            <p:cNvSpPr>
              <a:spLocks noChangeArrowheads="1"/>
            </p:cNvSpPr>
            <p:nvPr/>
          </p:nvSpPr>
          <p:spPr bwMode="auto">
            <a:xfrm>
              <a:off x="-37207" y="5436717"/>
              <a:ext cx="9226551" cy="509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3" name="Line 99"/>
            <p:cNvSpPr>
              <a:spLocks noChangeShapeType="1"/>
            </p:cNvSpPr>
            <p:nvPr/>
          </p:nvSpPr>
          <p:spPr bwMode="auto">
            <a:xfrm>
              <a:off x="21679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4" name="Line 100"/>
            <p:cNvSpPr>
              <a:spLocks noChangeShapeType="1"/>
            </p:cNvSpPr>
            <p:nvPr/>
          </p:nvSpPr>
          <p:spPr bwMode="auto">
            <a:xfrm>
              <a:off x="45776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5" name="Line 101"/>
            <p:cNvSpPr>
              <a:spLocks noChangeShapeType="1"/>
            </p:cNvSpPr>
            <p:nvPr/>
          </p:nvSpPr>
          <p:spPr bwMode="auto">
            <a:xfrm>
              <a:off x="385058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6" name="Line 102"/>
            <p:cNvSpPr>
              <a:spLocks noChangeShapeType="1"/>
            </p:cNvSpPr>
            <p:nvPr/>
          </p:nvSpPr>
          <p:spPr bwMode="auto">
            <a:xfrm>
              <a:off x="94228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7" name="Line 103"/>
            <p:cNvSpPr>
              <a:spLocks noChangeShapeType="1"/>
            </p:cNvSpPr>
            <p:nvPr/>
          </p:nvSpPr>
          <p:spPr bwMode="auto">
            <a:xfrm>
              <a:off x="16693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8" name="Line 104"/>
            <p:cNvSpPr>
              <a:spLocks noChangeShapeType="1"/>
            </p:cNvSpPr>
            <p:nvPr/>
          </p:nvSpPr>
          <p:spPr bwMode="auto">
            <a:xfrm>
              <a:off x="239484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9" name="Line 105"/>
            <p:cNvSpPr>
              <a:spLocks noChangeShapeType="1"/>
            </p:cNvSpPr>
            <p:nvPr/>
          </p:nvSpPr>
          <p:spPr bwMode="auto">
            <a:xfrm>
              <a:off x="3121919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0" name="Line 106"/>
            <p:cNvSpPr>
              <a:spLocks noChangeShapeType="1"/>
            </p:cNvSpPr>
            <p:nvPr/>
          </p:nvSpPr>
          <p:spPr bwMode="auto">
            <a:xfrm>
              <a:off x="53047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1" name="Line 107"/>
            <p:cNvSpPr>
              <a:spLocks noChangeShapeType="1"/>
            </p:cNvSpPr>
            <p:nvPr/>
          </p:nvSpPr>
          <p:spPr bwMode="auto">
            <a:xfrm>
              <a:off x="89369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2" name="Line 108"/>
            <p:cNvSpPr>
              <a:spLocks noChangeShapeType="1"/>
            </p:cNvSpPr>
            <p:nvPr/>
          </p:nvSpPr>
          <p:spPr bwMode="auto">
            <a:xfrm>
              <a:off x="60286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3" name="Line 109"/>
            <p:cNvSpPr>
              <a:spLocks noChangeShapeType="1"/>
            </p:cNvSpPr>
            <p:nvPr/>
          </p:nvSpPr>
          <p:spPr bwMode="auto">
            <a:xfrm>
              <a:off x="675570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4" name="Line 110"/>
            <p:cNvSpPr>
              <a:spLocks noChangeShapeType="1"/>
            </p:cNvSpPr>
            <p:nvPr/>
          </p:nvSpPr>
          <p:spPr bwMode="auto">
            <a:xfrm>
              <a:off x="748119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5" name="Line 111"/>
            <p:cNvSpPr>
              <a:spLocks noChangeShapeType="1"/>
            </p:cNvSpPr>
            <p:nvPr/>
          </p:nvSpPr>
          <p:spPr bwMode="auto">
            <a:xfrm>
              <a:off x="82098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1" name="Rectangle 117"/>
            <p:cNvSpPr>
              <a:spLocks noChangeArrowheads="1"/>
            </p:cNvSpPr>
            <p:nvPr/>
          </p:nvSpPr>
          <p:spPr bwMode="auto">
            <a:xfrm>
              <a:off x="4577656" y="5436717"/>
              <a:ext cx="727075" cy="50958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2" name="Rectangle 118"/>
            <p:cNvSpPr>
              <a:spLocks noChangeArrowheads="1"/>
            </p:cNvSpPr>
            <p:nvPr/>
          </p:nvSpPr>
          <p:spPr bwMode="auto">
            <a:xfrm>
              <a:off x="4577656" y="5436717"/>
              <a:ext cx="727075" cy="509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3" name="Rectangle 119"/>
            <p:cNvSpPr>
              <a:spLocks noChangeArrowheads="1"/>
            </p:cNvSpPr>
            <p:nvPr/>
          </p:nvSpPr>
          <p:spPr bwMode="auto">
            <a:xfrm>
              <a:off x="4474469" y="6543204"/>
              <a:ext cx="280987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4" name="Rectangle 120"/>
            <p:cNvSpPr>
              <a:spLocks noChangeArrowheads="1"/>
            </p:cNvSpPr>
            <p:nvPr/>
          </p:nvSpPr>
          <p:spPr bwMode="auto">
            <a:xfrm>
              <a:off x="4474469" y="6543204"/>
              <a:ext cx="280987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5" name="Rectangle 121"/>
            <p:cNvSpPr>
              <a:spLocks noChangeArrowheads="1"/>
            </p:cNvSpPr>
            <p:nvPr/>
          </p:nvSpPr>
          <p:spPr bwMode="auto">
            <a:xfrm>
              <a:off x="4537969" y="6549554"/>
              <a:ext cx="17145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lang="en-US"/>
            </a:p>
          </p:txBody>
        </p:sp>
        <p:sp>
          <p:nvSpPr>
            <p:cNvPr id="287868" name="Rectangle 124"/>
            <p:cNvSpPr>
              <a:spLocks noChangeArrowheads="1"/>
            </p:cNvSpPr>
            <p:nvPr/>
          </p:nvSpPr>
          <p:spPr bwMode="auto">
            <a:xfrm>
              <a:off x="5196781" y="6543204"/>
              <a:ext cx="280988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9" name="Rectangle 125"/>
            <p:cNvSpPr>
              <a:spLocks noChangeArrowheads="1"/>
            </p:cNvSpPr>
            <p:nvPr/>
          </p:nvSpPr>
          <p:spPr bwMode="auto">
            <a:xfrm>
              <a:off x="5196781" y="6543204"/>
              <a:ext cx="280988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70" name="Rectangle 126"/>
            <p:cNvSpPr>
              <a:spLocks noChangeArrowheads="1"/>
            </p:cNvSpPr>
            <p:nvPr/>
          </p:nvSpPr>
          <p:spPr bwMode="auto">
            <a:xfrm>
              <a:off x="5247581" y="6549554"/>
              <a:ext cx="17145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lang="en-US"/>
            </a:p>
          </p:txBody>
        </p:sp>
        <p:sp>
          <p:nvSpPr>
            <p:cNvPr id="287878" name="Line 134"/>
            <p:cNvSpPr>
              <a:spLocks noChangeShapeType="1"/>
            </p:cNvSpPr>
            <p:nvPr/>
          </p:nvSpPr>
          <p:spPr bwMode="auto">
            <a:xfrm flipV="1">
              <a:off x="2144019" y="805979"/>
              <a:ext cx="1587" cy="263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79" name="Line 135"/>
            <p:cNvSpPr>
              <a:spLocks noChangeShapeType="1"/>
            </p:cNvSpPr>
            <p:nvPr/>
          </p:nvSpPr>
          <p:spPr bwMode="auto">
            <a:xfrm flipV="1">
              <a:off x="8319394" y="807567"/>
              <a:ext cx="1587" cy="2619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80" name="Freeform 136"/>
            <p:cNvSpPr>
              <a:spLocks noEditPoints="1"/>
            </p:cNvSpPr>
            <p:nvPr/>
          </p:nvSpPr>
          <p:spPr bwMode="auto">
            <a:xfrm>
              <a:off x="2161481" y="874242"/>
              <a:ext cx="6142038" cy="100012"/>
            </a:xfrm>
            <a:custGeom>
              <a:avLst/>
              <a:gdLst/>
              <a:ahLst/>
              <a:cxnLst>
                <a:cxn ang="0">
                  <a:pos x="7727" y="58"/>
                </a:cxn>
                <a:cxn ang="0">
                  <a:pos x="7731" y="58"/>
                </a:cxn>
                <a:cxn ang="0">
                  <a:pos x="7733" y="63"/>
                </a:cxn>
                <a:cxn ang="0">
                  <a:pos x="7731" y="67"/>
                </a:cxn>
                <a:cxn ang="0">
                  <a:pos x="7727" y="69"/>
                </a:cxn>
                <a:cxn ang="0">
                  <a:pos x="9" y="69"/>
                </a:cxn>
                <a:cxn ang="0">
                  <a:pos x="5" y="65"/>
                </a:cxn>
                <a:cxn ang="0">
                  <a:pos x="5" y="60"/>
                </a:cxn>
                <a:cxn ang="0">
                  <a:pos x="9" y="58"/>
                </a:cxn>
                <a:cxn ang="0">
                  <a:pos x="11" y="58"/>
                </a:cxn>
                <a:cxn ang="0">
                  <a:pos x="0" y="63"/>
                </a:cxn>
                <a:cxn ang="0">
                  <a:pos x="108" y="0"/>
                </a:cxn>
                <a:cxn ang="0">
                  <a:pos x="112" y="1"/>
                </a:cxn>
                <a:cxn ang="0">
                  <a:pos x="114" y="5"/>
                </a:cxn>
                <a:cxn ang="0">
                  <a:pos x="112" y="9"/>
                </a:cxn>
                <a:cxn ang="0">
                  <a:pos x="15" y="67"/>
                </a:cxn>
                <a:cxn ang="0">
                  <a:pos x="112" y="114"/>
                </a:cxn>
                <a:cxn ang="0">
                  <a:pos x="114" y="118"/>
                </a:cxn>
                <a:cxn ang="0">
                  <a:pos x="114" y="122"/>
                </a:cxn>
                <a:cxn ang="0">
                  <a:pos x="110" y="125"/>
                </a:cxn>
                <a:cxn ang="0">
                  <a:pos x="106" y="125"/>
                </a:cxn>
                <a:cxn ang="0">
                  <a:pos x="7632" y="1"/>
                </a:cxn>
                <a:cxn ang="0">
                  <a:pos x="7632" y="125"/>
                </a:cxn>
                <a:cxn ang="0">
                  <a:pos x="7628" y="125"/>
                </a:cxn>
                <a:cxn ang="0">
                  <a:pos x="7624" y="122"/>
                </a:cxn>
                <a:cxn ang="0">
                  <a:pos x="7622" y="118"/>
                </a:cxn>
                <a:cxn ang="0">
                  <a:pos x="7626" y="114"/>
                </a:cxn>
                <a:cxn ang="0">
                  <a:pos x="7723" y="67"/>
                </a:cxn>
                <a:cxn ang="0">
                  <a:pos x="7624" y="9"/>
                </a:cxn>
                <a:cxn ang="0">
                  <a:pos x="7622" y="5"/>
                </a:cxn>
                <a:cxn ang="0">
                  <a:pos x="7626" y="1"/>
                </a:cxn>
                <a:cxn ang="0">
                  <a:pos x="7630" y="0"/>
                </a:cxn>
                <a:cxn ang="0">
                  <a:pos x="7632" y="1"/>
                </a:cxn>
              </a:cxnLst>
              <a:rect l="0" t="0" r="r" b="b"/>
              <a:pathLst>
                <a:path w="7739" h="125">
                  <a:moveTo>
                    <a:pt x="11" y="58"/>
                  </a:moveTo>
                  <a:lnTo>
                    <a:pt x="7727" y="58"/>
                  </a:lnTo>
                  <a:lnTo>
                    <a:pt x="7729" y="58"/>
                  </a:lnTo>
                  <a:lnTo>
                    <a:pt x="7731" y="58"/>
                  </a:lnTo>
                  <a:lnTo>
                    <a:pt x="7731" y="60"/>
                  </a:lnTo>
                  <a:lnTo>
                    <a:pt x="7733" y="63"/>
                  </a:lnTo>
                  <a:lnTo>
                    <a:pt x="7731" y="65"/>
                  </a:lnTo>
                  <a:lnTo>
                    <a:pt x="7731" y="67"/>
                  </a:lnTo>
                  <a:lnTo>
                    <a:pt x="7729" y="69"/>
                  </a:lnTo>
                  <a:lnTo>
                    <a:pt x="7727" y="69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7"/>
                  </a:lnTo>
                  <a:lnTo>
                    <a:pt x="5" y="65"/>
                  </a:lnTo>
                  <a:lnTo>
                    <a:pt x="5" y="63"/>
                  </a:lnTo>
                  <a:lnTo>
                    <a:pt x="5" y="60"/>
                  </a:lnTo>
                  <a:lnTo>
                    <a:pt x="7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close/>
                  <a:moveTo>
                    <a:pt x="106" y="125"/>
                  </a:moveTo>
                  <a:lnTo>
                    <a:pt x="0" y="63"/>
                  </a:lnTo>
                  <a:lnTo>
                    <a:pt x="106" y="1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1"/>
                  </a:lnTo>
                  <a:lnTo>
                    <a:pt x="114" y="3"/>
                  </a:lnTo>
                  <a:lnTo>
                    <a:pt x="114" y="5"/>
                  </a:lnTo>
                  <a:lnTo>
                    <a:pt x="114" y="7"/>
                  </a:lnTo>
                  <a:lnTo>
                    <a:pt x="112" y="9"/>
                  </a:lnTo>
                  <a:lnTo>
                    <a:pt x="112" y="11"/>
                  </a:lnTo>
                  <a:lnTo>
                    <a:pt x="15" y="67"/>
                  </a:lnTo>
                  <a:lnTo>
                    <a:pt x="15" y="58"/>
                  </a:lnTo>
                  <a:lnTo>
                    <a:pt x="112" y="114"/>
                  </a:lnTo>
                  <a:lnTo>
                    <a:pt x="112" y="116"/>
                  </a:lnTo>
                  <a:lnTo>
                    <a:pt x="114" y="118"/>
                  </a:lnTo>
                  <a:lnTo>
                    <a:pt x="114" y="120"/>
                  </a:lnTo>
                  <a:lnTo>
                    <a:pt x="114" y="122"/>
                  </a:lnTo>
                  <a:lnTo>
                    <a:pt x="112" y="124"/>
                  </a:lnTo>
                  <a:lnTo>
                    <a:pt x="110" y="125"/>
                  </a:lnTo>
                  <a:lnTo>
                    <a:pt x="108" y="125"/>
                  </a:lnTo>
                  <a:lnTo>
                    <a:pt x="106" y="125"/>
                  </a:lnTo>
                  <a:lnTo>
                    <a:pt x="106" y="125"/>
                  </a:lnTo>
                  <a:close/>
                  <a:moveTo>
                    <a:pt x="7632" y="1"/>
                  </a:moveTo>
                  <a:lnTo>
                    <a:pt x="7739" y="63"/>
                  </a:lnTo>
                  <a:lnTo>
                    <a:pt x="7632" y="125"/>
                  </a:lnTo>
                  <a:lnTo>
                    <a:pt x="7630" y="125"/>
                  </a:lnTo>
                  <a:lnTo>
                    <a:pt x="7628" y="125"/>
                  </a:lnTo>
                  <a:lnTo>
                    <a:pt x="7626" y="124"/>
                  </a:lnTo>
                  <a:lnTo>
                    <a:pt x="7624" y="122"/>
                  </a:lnTo>
                  <a:lnTo>
                    <a:pt x="7622" y="120"/>
                  </a:lnTo>
                  <a:lnTo>
                    <a:pt x="7622" y="118"/>
                  </a:lnTo>
                  <a:lnTo>
                    <a:pt x="7624" y="116"/>
                  </a:lnTo>
                  <a:lnTo>
                    <a:pt x="7626" y="114"/>
                  </a:lnTo>
                  <a:lnTo>
                    <a:pt x="7723" y="58"/>
                  </a:lnTo>
                  <a:lnTo>
                    <a:pt x="7723" y="67"/>
                  </a:lnTo>
                  <a:lnTo>
                    <a:pt x="7626" y="11"/>
                  </a:lnTo>
                  <a:lnTo>
                    <a:pt x="7624" y="9"/>
                  </a:lnTo>
                  <a:lnTo>
                    <a:pt x="7622" y="7"/>
                  </a:lnTo>
                  <a:lnTo>
                    <a:pt x="7622" y="5"/>
                  </a:lnTo>
                  <a:lnTo>
                    <a:pt x="7624" y="3"/>
                  </a:lnTo>
                  <a:lnTo>
                    <a:pt x="7626" y="1"/>
                  </a:lnTo>
                  <a:lnTo>
                    <a:pt x="7628" y="0"/>
                  </a:lnTo>
                  <a:lnTo>
                    <a:pt x="7630" y="0"/>
                  </a:lnTo>
                  <a:lnTo>
                    <a:pt x="7632" y="1"/>
                  </a:lnTo>
                  <a:lnTo>
                    <a:pt x="7632" y="1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81" name="Rectangle 137"/>
            <p:cNvSpPr>
              <a:spLocks noChangeArrowheads="1"/>
            </p:cNvSpPr>
            <p:nvPr/>
          </p:nvSpPr>
          <p:spPr bwMode="auto">
            <a:xfrm>
              <a:off x="4903094" y="764704"/>
              <a:ext cx="258762" cy="3048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82" name="Rectangle 138"/>
            <p:cNvSpPr>
              <a:spLocks noChangeArrowheads="1"/>
            </p:cNvSpPr>
            <p:nvPr/>
          </p:nvSpPr>
          <p:spPr bwMode="auto">
            <a:xfrm>
              <a:off x="4903094" y="764704"/>
              <a:ext cx="258762" cy="3048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83" name="Rectangle 139"/>
            <p:cNvSpPr>
              <a:spLocks noChangeArrowheads="1"/>
            </p:cNvSpPr>
            <p:nvPr/>
          </p:nvSpPr>
          <p:spPr bwMode="auto">
            <a:xfrm>
              <a:off x="4953894" y="774229"/>
              <a:ext cx="155575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endParaRPr lang="en-US"/>
            </a:p>
          </p:txBody>
        </p:sp>
        <p:sp>
          <p:nvSpPr>
            <p:cNvPr id="287887" name="Freeform 143"/>
            <p:cNvSpPr>
              <a:spLocks/>
            </p:cNvSpPr>
            <p:nvPr/>
          </p:nvSpPr>
          <p:spPr bwMode="auto">
            <a:xfrm>
              <a:off x="2123381" y="1475904"/>
              <a:ext cx="6192838" cy="800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01" y="544"/>
                </a:cxn>
              </a:cxnLst>
              <a:rect l="0" t="0" r="r" b="b"/>
              <a:pathLst>
                <a:path w="3901" h="544">
                  <a:moveTo>
                    <a:pt x="0" y="0"/>
                  </a:moveTo>
                  <a:cubicBezTo>
                    <a:pt x="1146" y="210"/>
                    <a:pt x="1692" y="270"/>
                    <a:pt x="3901" y="5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88" name="Line 144"/>
            <p:cNvSpPr>
              <a:spLocks noChangeShapeType="1"/>
            </p:cNvSpPr>
            <p:nvPr/>
          </p:nvSpPr>
          <p:spPr bwMode="auto">
            <a:xfrm flipH="1" flipV="1">
              <a:off x="3166368" y="1644241"/>
              <a:ext cx="7938" cy="645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89" name="Line 145"/>
            <p:cNvSpPr>
              <a:spLocks noChangeShapeType="1"/>
            </p:cNvSpPr>
            <p:nvPr/>
          </p:nvSpPr>
          <p:spPr bwMode="auto">
            <a:xfrm flipV="1">
              <a:off x="221556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0" name="Line 146"/>
            <p:cNvSpPr>
              <a:spLocks noChangeShapeType="1"/>
            </p:cNvSpPr>
            <p:nvPr/>
          </p:nvSpPr>
          <p:spPr bwMode="auto">
            <a:xfrm flipV="1">
              <a:off x="8925819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1" name="Line 147"/>
            <p:cNvSpPr>
              <a:spLocks noChangeShapeType="1"/>
            </p:cNvSpPr>
            <p:nvPr/>
          </p:nvSpPr>
          <p:spPr bwMode="auto">
            <a:xfrm flipV="1">
              <a:off x="4571306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2" name="Line 148"/>
            <p:cNvSpPr>
              <a:spLocks noChangeShapeType="1"/>
            </p:cNvSpPr>
            <p:nvPr/>
          </p:nvSpPr>
          <p:spPr bwMode="auto">
            <a:xfrm flipV="1">
              <a:off x="6011169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3" name="Line 149"/>
            <p:cNvSpPr>
              <a:spLocks noChangeShapeType="1"/>
            </p:cNvSpPr>
            <p:nvPr/>
          </p:nvSpPr>
          <p:spPr bwMode="auto">
            <a:xfrm flipV="1">
              <a:off x="3131444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4" name="Line 150"/>
            <p:cNvSpPr>
              <a:spLocks noChangeShapeType="1"/>
            </p:cNvSpPr>
            <p:nvPr/>
          </p:nvSpPr>
          <p:spPr bwMode="auto">
            <a:xfrm flipV="1">
              <a:off x="7470081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5" name="Line 151"/>
            <p:cNvSpPr>
              <a:spLocks noChangeShapeType="1"/>
            </p:cNvSpPr>
            <p:nvPr/>
          </p:nvSpPr>
          <p:spPr bwMode="auto">
            <a:xfrm flipV="1">
              <a:off x="1672531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6" name="Line 152"/>
            <p:cNvSpPr>
              <a:spLocks noChangeShapeType="1"/>
            </p:cNvSpPr>
            <p:nvPr/>
          </p:nvSpPr>
          <p:spPr bwMode="auto">
            <a:xfrm>
              <a:off x="5311081" y="6020917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8" name="Line 154"/>
            <p:cNvSpPr>
              <a:spLocks noChangeShapeType="1"/>
            </p:cNvSpPr>
            <p:nvPr/>
          </p:nvSpPr>
          <p:spPr bwMode="auto">
            <a:xfrm>
              <a:off x="4571306" y="6381279"/>
              <a:ext cx="720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775" name="Freeform 31"/>
            <p:cNvSpPr>
              <a:spLocks noEditPoints="1"/>
            </p:cNvSpPr>
            <p:nvPr/>
          </p:nvSpPr>
          <p:spPr bwMode="auto">
            <a:xfrm>
              <a:off x="8305106" y="3260254"/>
              <a:ext cx="658813" cy="76200"/>
            </a:xfrm>
            <a:custGeom>
              <a:avLst/>
              <a:gdLst/>
              <a:ahLst/>
              <a:cxnLst>
                <a:cxn ang="0">
                  <a:pos x="6" y="42"/>
                </a:cxn>
                <a:cxn ang="0">
                  <a:pos x="748" y="42"/>
                </a:cxn>
                <a:cxn ang="0">
                  <a:pos x="749" y="42"/>
                </a:cxn>
                <a:cxn ang="0">
                  <a:pos x="751" y="42"/>
                </a:cxn>
                <a:cxn ang="0">
                  <a:pos x="753" y="44"/>
                </a:cxn>
                <a:cxn ang="0">
                  <a:pos x="753" y="48"/>
                </a:cxn>
                <a:cxn ang="0">
                  <a:pos x="753" y="50"/>
                </a:cxn>
                <a:cxn ang="0">
                  <a:pos x="751" y="52"/>
                </a:cxn>
                <a:cxn ang="0">
                  <a:pos x="749" y="54"/>
                </a:cxn>
                <a:cxn ang="0">
                  <a:pos x="748" y="54"/>
                </a:cxn>
                <a:cxn ang="0">
                  <a:pos x="6" y="54"/>
                </a:cxn>
                <a:cxn ang="0">
                  <a:pos x="4" y="54"/>
                </a:cxn>
                <a:cxn ang="0">
                  <a:pos x="2" y="52"/>
                </a:cxn>
                <a:cxn ang="0">
                  <a:pos x="0" y="50"/>
                </a:cxn>
                <a:cxn ang="0">
                  <a:pos x="0" y="48"/>
                </a:cxn>
                <a:cxn ang="0">
                  <a:pos x="0" y="44"/>
                </a:cxn>
                <a:cxn ang="0">
                  <a:pos x="2" y="42"/>
                </a:cxn>
                <a:cxn ang="0">
                  <a:pos x="4" y="42"/>
                </a:cxn>
                <a:cxn ang="0">
                  <a:pos x="6" y="42"/>
                </a:cxn>
                <a:cxn ang="0">
                  <a:pos x="6" y="42"/>
                </a:cxn>
                <a:cxn ang="0">
                  <a:pos x="732" y="0"/>
                </a:cxn>
                <a:cxn ang="0">
                  <a:pos x="829" y="48"/>
                </a:cxn>
                <a:cxn ang="0">
                  <a:pos x="732" y="96"/>
                </a:cxn>
                <a:cxn ang="0">
                  <a:pos x="732" y="0"/>
                </a:cxn>
              </a:cxnLst>
              <a:rect l="0" t="0" r="r" b="b"/>
              <a:pathLst>
                <a:path w="829" h="96">
                  <a:moveTo>
                    <a:pt x="6" y="42"/>
                  </a:moveTo>
                  <a:lnTo>
                    <a:pt x="748" y="42"/>
                  </a:lnTo>
                  <a:lnTo>
                    <a:pt x="749" y="42"/>
                  </a:lnTo>
                  <a:lnTo>
                    <a:pt x="751" y="42"/>
                  </a:lnTo>
                  <a:lnTo>
                    <a:pt x="753" y="44"/>
                  </a:lnTo>
                  <a:lnTo>
                    <a:pt x="753" y="48"/>
                  </a:lnTo>
                  <a:lnTo>
                    <a:pt x="753" y="50"/>
                  </a:lnTo>
                  <a:lnTo>
                    <a:pt x="751" y="52"/>
                  </a:lnTo>
                  <a:lnTo>
                    <a:pt x="749" y="54"/>
                  </a:lnTo>
                  <a:lnTo>
                    <a:pt x="748" y="54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2"/>
                  </a:lnTo>
                  <a:close/>
                  <a:moveTo>
                    <a:pt x="732" y="0"/>
                  </a:moveTo>
                  <a:lnTo>
                    <a:pt x="829" y="48"/>
                  </a:lnTo>
                  <a:lnTo>
                    <a:pt x="732" y="9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97" name="Rectangle 153"/>
            <p:cNvSpPr>
              <a:spLocks noChangeArrowheads="1"/>
            </p:cNvSpPr>
            <p:nvPr/>
          </p:nvSpPr>
          <p:spPr bwMode="auto">
            <a:xfrm>
              <a:off x="4858644" y="6208242"/>
              <a:ext cx="155575" cy="3349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endParaRPr lang="en-US"/>
            </a:p>
          </p:txBody>
        </p:sp>
        <p:sp>
          <p:nvSpPr>
            <p:cNvPr id="287899" name="Line 155"/>
            <p:cNvSpPr>
              <a:spLocks noChangeShapeType="1"/>
            </p:cNvSpPr>
            <p:nvPr/>
          </p:nvSpPr>
          <p:spPr bwMode="auto">
            <a:xfrm flipH="1" flipV="1">
              <a:off x="1618556" y="1483990"/>
              <a:ext cx="422" cy="811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776" name="Rectangle 32"/>
            <p:cNvSpPr>
              <a:spLocks noChangeArrowheads="1"/>
            </p:cNvSpPr>
            <p:nvPr/>
          </p:nvSpPr>
          <p:spPr bwMode="auto">
            <a:xfrm>
              <a:off x="8573394" y="2852267"/>
              <a:ext cx="130175" cy="350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/>
            </a:p>
          </p:txBody>
        </p:sp>
        <p:sp>
          <p:nvSpPr>
            <p:cNvPr id="287774" name="Rectangle 30"/>
            <p:cNvSpPr>
              <a:spLocks noChangeArrowheads="1"/>
            </p:cNvSpPr>
            <p:nvPr/>
          </p:nvSpPr>
          <p:spPr bwMode="auto">
            <a:xfrm>
              <a:off x="1455044" y="169989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87900" name="Object 1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1291335"/>
                </p:ext>
              </p:extLst>
            </p:nvPr>
          </p:nvGraphicFramePr>
          <p:xfrm>
            <a:off x="4082356" y="1525117"/>
            <a:ext cx="70485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534" name="Equation" r:id="rId5" imgW="368280" imgH="152280" progId="Equation.3">
                    <p:embed/>
                  </p:oleObj>
                </mc:Choice>
                <mc:Fallback>
                  <p:oleObj name="Equation" r:id="rId5" imgW="368280" imgH="152280" progId="Equation.3">
                    <p:embed/>
                    <p:pic>
                      <p:nvPicPr>
                        <p:cNvPr id="28790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356" y="1525117"/>
                          <a:ext cx="70485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877" name="Line 133"/>
            <p:cNvSpPr>
              <a:spLocks noChangeShapeType="1"/>
            </p:cNvSpPr>
            <p:nvPr/>
          </p:nvSpPr>
          <p:spPr bwMode="auto">
            <a:xfrm flipV="1">
              <a:off x="8309869" y="3041179"/>
              <a:ext cx="1587" cy="509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3CCEBA-8DB8-6C49-AD09-352B0E1F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98786"/>
          </a:xfrm>
        </p:spPr>
        <p:txBody>
          <a:bodyPr/>
          <a:lstStyle/>
          <a:p>
            <a:r>
              <a:rPr lang="en-US" sz="3200" dirty="0"/>
              <a:t>Head fixed at </a:t>
            </a:r>
            <a:r>
              <a:rPr lang="en-US" sz="3200" i="1" dirty="0"/>
              <a:t>x=L</a:t>
            </a:r>
          </a:p>
        </p:txBody>
      </p:sp>
    </p:spTree>
    <p:extLst>
      <p:ext uri="{BB962C8B-B14F-4D97-AF65-F5344CB8AC3E}">
        <p14:creationId xmlns:p14="http://schemas.microsoft.com/office/powerpoint/2010/main" val="229057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838235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871572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17622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871572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09072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17172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18870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647360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337672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12435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698035"/>
            <a:ext cx="852163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172697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329984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331572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361985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361985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474822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474822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731247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732835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799510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699497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353547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359897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337672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53928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7111679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594618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06547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133510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347197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096145"/>
              </p:ext>
            </p:extLst>
          </p:nvPr>
        </p:nvGraphicFramePr>
        <p:xfrm>
          <a:off x="4083050" y="1450385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67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33698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450385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185522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777535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966447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169522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698035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98035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840910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99343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5610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752404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6491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4332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545236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358394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853695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BDC06-7839-6442-B295-5BD86185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72871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976629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67A9-3413-054A-83FE-7691FB6A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Land_strip_animation" descr="Land_strip_animation">
            <a:hlinkClick r:id="" action="ppaction://media"/>
            <a:extLst>
              <a:ext uri="{FF2B5EF4-FFF2-40B4-BE49-F238E27FC236}">
                <a16:creationId xmlns:a16="http://schemas.microsoft.com/office/drawing/2014/main" id="{00E63526-2F28-5040-95BE-06E6AE99A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409680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431905"/>
            <a:ext cx="852163" cy="1963738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425555"/>
            <a:ext cx="6184900" cy="586740"/>
          </a:xfrm>
          <a:custGeom>
            <a:avLst/>
            <a:gdLst>
              <a:gd name="connsiteX0" fmla="*/ 0 w 10000"/>
              <a:gd name="connsiteY0" fmla="*/ 0 h 5500"/>
              <a:gd name="connsiteX1" fmla="*/ 10000 w 10000"/>
              <a:gd name="connsiteY1" fmla="*/ 238 h 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500">
                <a:moveTo>
                  <a:pt x="0" y="0"/>
                </a:moveTo>
                <a:cubicBezTo>
                  <a:pt x="154" y="7679"/>
                  <a:pt x="9990" y="6905"/>
                  <a:pt x="10000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431904"/>
            <a:ext cx="6203882" cy="381935"/>
          </a:xfrm>
          <a:custGeom>
            <a:avLst/>
            <a:gdLst>
              <a:gd name="connsiteX0" fmla="*/ 0 w 10041"/>
              <a:gd name="connsiteY0" fmla="*/ 0 h 4699"/>
              <a:gd name="connsiteX1" fmla="*/ 10041 w 10041"/>
              <a:gd name="connsiteY1" fmla="*/ 312 h 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41" h="4699">
                <a:moveTo>
                  <a:pt x="0" y="0"/>
                </a:moveTo>
                <a:cubicBezTo>
                  <a:pt x="853" y="6641"/>
                  <a:pt x="8982" y="5781"/>
                  <a:pt x="10041" y="3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409680"/>
            <a:ext cx="6200775" cy="280774"/>
          </a:xfrm>
          <a:custGeom>
            <a:avLst/>
            <a:gdLst>
              <a:gd name="connsiteX0" fmla="*/ 0 w 10000"/>
              <a:gd name="connsiteY0" fmla="*/ 0 h 4582"/>
              <a:gd name="connsiteX1" fmla="*/ 10000 w 10000"/>
              <a:gd name="connsiteY1" fmla="*/ 1192 h 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4582">
                <a:moveTo>
                  <a:pt x="0" y="0"/>
                </a:moveTo>
                <a:cubicBezTo>
                  <a:pt x="2012" y="6788"/>
                  <a:pt x="9191" y="5026"/>
                  <a:pt x="10000" y="1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617244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2230419"/>
            <a:ext cx="2144713" cy="1165224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2241529"/>
            <a:ext cx="852163" cy="115411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5148064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5208513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09866" y="1279503"/>
            <a:ext cx="4762" cy="4954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48162" name="Picture 2">
            <a:extLst>
              <a:ext uri="{FF2B5EF4-FFF2-40B4-BE49-F238E27FC236}">
                <a16:creationId xmlns:a16="http://schemas.microsoft.com/office/drawing/2014/main" id="{D20B887A-E3F5-C44E-80FE-ABF9B60C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42" y="1337325"/>
            <a:ext cx="7409020" cy="11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Line 80">
            <a:extLst>
              <a:ext uri="{FF2B5EF4-FFF2-40B4-BE49-F238E27FC236}">
                <a16:creationId xmlns:a16="http://schemas.microsoft.com/office/drawing/2014/main" id="{25FC3011-8E14-884A-82FA-CA722152D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7149" y="1409333"/>
            <a:ext cx="7381156" cy="158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6CABC2F7-AA79-8140-9C90-94339FB2F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179" y="140945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155C-1B1D-BA41-8371-548B4279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3179007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3F40-A1CC-0C41-ABA6-72D4F130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Head_decline_in_strip" descr="Head_decline_in_strip">
            <a:hlinkClick r:id="" action="ppaction://media"/>
            <a:extLst>
              <a:ext uri="{FF2B5EF4-FFF2-40B4-BE49-F238E27FC236}">
                <a16:creationId xmlns:a16="http://schemas.microsoft.com/office/drawing/2014/main" id="{41AE0981-69CC-1F4F-81E7-3033CE21A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" y="498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9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25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26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3C36DE9-BFCF-9549-863E-B3486AC85058}"/>
              </a:ext>
            </a:extLst>
          </p:cNvPr>
          <p:cNvGrpSpPr/>
          <p:nvPr/>
        </p:nvGrpSpPr>
        <p:grpSpPr>
          <a:xfrm>
            <a:off x="70741" y="260648"/>
            <a:ext cx="8678691" cy="6599882"/>
            <a:chOff x="70741" y="260648"/>
            <a:chExt cx="8678691" cy="6599882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2E36FCA-C545-DC41-8E78-AD31C92DE6A9}"/>
                </a:ext>
              </a:extLst>
            </p:cNvPr>
            <p:cNvSpPr/>
            <p:nvPr/>
          </p:nvSpPr>
          <p:spPr>
            <a:xfrm>
              <a:off x="1225441" y="435744"/>
              <a:ext cx="314051" cy="4394200"/>
            </a:xfrm>
            <a:custGeom>
              <a:avLst/>
              <a:gdLst>
                <a:gd name="connsiteX0" fmla="*/ 209659 w 273159"/>
                <a:gd name="connsiteY0" fmla="*/ 0 h 4394200"/>
                <a:gd name="connsiteX1" fmla="*/ 196959 w 273159"/>
                <a:gd name="connsiteY1" fmla="*/ 444500 h 4394200"/>
                <a:gd name="connsiteX2" fmla="*/ 184259 w 273159"/>
                <a:gd name="connsiteY2" fmla="*/ 584200 h 4394200"/>
                <a:gd name="connsiteX3" fmla="*/ 133459 w 273159"/>
                <a:gd name="connsiteY3" fmla="*/ 660400 h 4394200"/>
                <a:gd name="connsiteX4" fmla="*/ 146159 w 273159"/>
                <a:gd name="connsiteY4" fmla="*/ 723900 h 4394200"/>
                <a:gd name="connsiteX5" fmla="*/ 184259 w 273159"/>
                <a:gd name="connsiteY5" fmla="*/ 749300 h 4394200"/>
                <a:gd name="connsiteX6" fmla="*/ 247759 w 273159"/>
                <a:gd name="connsiteY6" fmla="*/ 825500 h 4394200"/>
                <a:gd name="connsiteX7" fmla="*/ 260459 w 273159"/>
                <a:gd name="connsiteY7" fmla="*/ 863600 h 4394200"/>
                <a:gd name="connsiteX8" fmla="*/ 171559 w 273159"/>
                <a:gd name="connsiteY8" fmla="*/ 1130300 h 4394200"/>
                <a:gd name="connsiteX9" fmla="*/ 146159 w 273159"/>
                <a:gd name="connsiteY9" fmla="*/ 1206500 h 4394200"/>
                <a:gd name="connsiteX10" fmla="*/ 133459 w 273159"/>
                <a:gd name="connsiteY10" fmla="*/ 1244600 h 4394200"/>
                <a:gd name="connsiteX11" fmla="*/ 146159 w 273159"/>
                <a:gd name="connsiteY11" fmla="*/ 1358900 h 4394200"/>
                <a:gd name="connsiteX12" fmla="*/ 158859 w 273159"/>
                <a:gd name="connsiteY12" fmla="*/ 1765300 h 4394200"/>
                <a:gd name="connsiteX13" fmla="*/ 222359 w 273159"/>
                <a:gd name="connsiteY13" fmla="*/ 1866900 h 4394200"/>
                <a:gd name="connsiteX14" fmla="*/ 247759 w 273159"/>
                <a:gd name="connsiteY14" fmla="*/ 1905000 h 4394200"/>
                <a:gd name="connsiteX15" fmla="*/ 222359 w 273159"/>
                <a:gd name="connsiteY15" fmla="*/ 2070100 h 4394200"/>
                <a:gd name="connsiteX16" fmla="*/ 209659 w 273159"/>
                <a:gd name="connsiteY16" fmla="*/ 2108200 h 4394200"/>
                <a:gd name="connsiteX17" fmla="*/ 196959 w 273159"/>
                <a:gd name="connsiteY17" fmla="*/ 2171700 h 4394200"/>
                <a:gd name="connsiteX18" fmla="*/ 184259 w 273159"/>
                <a:gd name="connsiteY18" fmla="*/ 2222500 h 4394200"/>
                <a:gd name="connsiteX19" fmla="*/ 196959 w 273159"/>
                <a:gd name="connsiteY19" fmla="*/ 2336800 h 4394200"/>
                <a:gd name="connsiteX20" fmla="*/ 209659 w 273159"/>
                <a:gd name="connsiteY20" fmla="*/ 2413000 h 4394200"/>
                <a:gd name="connsiteX21" fmla="*/ 222359 w 273159"/>
                <a:gd name="connsiteY21" fmla="*/ 2501900 h 4394200"/>
                <a:gd name="connsiteX22" fmla="*/ 171559 w 273159"/>
                <a:gd name="connsiteY22" fmla="*/ 2781300 h 4394200"/>
                <a:gd name="connsiteX23" fmla="*/ 120759 w 273159"/>
                <a:gd name="connsiteY23" fmla="*/ 2857500 h 4394200"/>
                <a:gd name="connsiteX24" fmla="*/ 44559 w 273159"/>
                <a:gd name="connsiteY24" fmla="*/ 2959100 h 4394200"/>
                <a:gd name="connsiteX25" fmla="*/ 31859 w 273159"/>
                <a:gd name="connsiteY25" fmla="*/ 2997200 h 4394200"/>
                <a:gd name="connsiteX26" fmla="*/ 19159 w 273159"/>
                <a:gd name="connsiteY26" fmla="*/ 3111500 h 4394200"/>
                <a:gd name="connsiteX27" fmla="*/ 57259 w 273159"/>
                <a:gd name="connsiteY27" fmla="*/ 3149600 h 4394200"/>
                <a:gd name="connsiteX28" fmla="*/ 133459 w 273159"/>
                <a:gd name="connsiteY28" fmla="*/ 3200400 h 4394200"/>
                <a:gd name="connsiteX29" fmla="*/ 209659 w 273159"/>
                <a:gd name="connsiteY29" fmla="*/ 3314700 h 4394200"/>
                <a:gd name="connsiteX30" fmla="*/ 235059 w 273159"/>
                <a:gd name="connsiteY30" fmla="*/ 3352800 h 4394200"/>
                <a:gd name="connsiteX31" fmla="*/ 260459 w 273159"/>
                <a:gd name="connsiteY31" fmla="*/ 3429000 h 4394200"/>
                <a:gd name="connsiteX32" fmla="*/ 222359 w 273159"/>
                <a:gd name="connsiteY32" fmla="*/ 3556000 h 4394200"/>
                <a:gd name="connsiteX33" fmla="*/ 196959 w 273159"/>
                <a:gd name="connsiteY33" fmla="*/ 3632200 h 4394200"/>
                <a:gd name="connsiteX34" fmla="*/ 235059 w 273159"/>
                <a:gd name="connsiteY34" fmla="*/ 3759200 h 4394200"/>
                <a:gd name="connsiteX35" fmla="*/ 273159 w 273159"/>
                <a:gd name="connsiteY35" fmla="*/ 3784600 h 4394200"/>
                <a:gd name="connsiteX36" fmla="*/ 235059 w 273159"/>
                <a:gd name="connsiteY36" fmla="*/ 3911600 h 4394200"/>
                <a:gd name="connsiteX37" fmla="*/ 222359 w 273159"/>
                <a:gd name="connsiteY37" fmla="*/ 3949700 h 4394200"/>
                <a:gd name="connsiteX38" fmla="*/ 209659 w 273159"/>
                <a:gd name="connsiteY38" fmla="*/ 4013200 h 4394200"/>
                <a:gd name="connsiteX39" fmla="*/ 196959 w 273159"/>
                <a:gd name="connsiteY39" fmla="*/ 4292600 h 4394200"/>
                <a:gd name="connsiteX40" fmla="*/ 120759 w 273159"/>
                <a:gd name="connsiteY40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3159" h="4394200">
                  <a:moveTo>
                    <a:pt x="209659" y="0"/>
                  </a:moveTo>
                  <a:cubicBezTo>
                    <a:pt x="205426" y="148167"/>
                    <a:pt x="203398" y="296413"/>
                    <a:pt x="196959" y="444500"/>
                  </a:cubicBezTo>
                  <a:cubicBezTo>
                    <a:pt x="194928" y="491215"/>
                    <a:pt x="197453" y="539341"/>
                    <a:pt x="184259" y="584200"/>
                  </a:cubicBezTo>
                  <a:cubicBezTo>
                    <a:pt x="175645" y="613487"/>
                    <a:pt x="133459" y="660400"/>
                    <a:pt x="133459" y="660400"/>
                  </a:cubicBezTo>
                  <a:cubicBezTo>
                    <a:pt x="137692" y="681567"/>
                    <a:pt x="135449" y="705158"/>
                    <a:pt x="146159" y="723900"/>
                  </a:cubicBezTo>
                  <a:cubicBezTo>
                    <a:pt x="153732" y="737152"/>
                    <a:pt x="172533" y="739529"/>
                    <a:pt x="184259" y="749300"/>
                  </a:cubicBezTo>
                  <a:cubicBezTo>
                    <a:pt x="208334" y="769362"/>
                    <a:pt x="233488" y="796957"/>
                    <a:pt x="247759" y="825500"/>
                  </a:cubicBezTo>
                  <a:cubicBezTo>
                    <a:pt x="253746" y="837474"/>
                    <a:pt x="256226" y="850900"/>
                    <a:pt x="260459" y="863600"/>
                  </a:cubicBezTo>
                  <a:lnTo>
                    <a:pt x="171559" y="1130300"/>
                  </a:lnTo>
                  <a:lnTo>
                    <a:pt x="146159" y="1206500"/>
                  </a:lnTo>
                  <a:lnTo>
                    <a:pt x="133459" y="1244600"/>
                  </a:lnTo>
                  <a:cubicBezTo>
                    <a:pt x="137692" y="1282700"/>
                    <a:pt x="144291" y="1320611"/>
                    <a:pt x="146159" y="1358900"/>
                  </a:cubicBezTo>
                  <a:cubicBezTo>
                    <a:pt x="152763" y="1494272"/>
                    <a:pt x="148192" y="1630188"/>
                    <a:pt x="158859" y="1765300"/>
                  </a:cubicBezTo>
                  <a:cubicBezTo>
                    <a:pt x="164736" y="1839747"/>
                    <a:pt x="175863" y="1835903"/>
                    <a:pt x="222359" y="1866900"/>
                  </a:cubicBezTo>
                  <a:cubicBezTo>
                    <a:pt x="230826" y="1879600"/>
                    <a:pt x="246491" y="1889789"/>
                    <a:pt x="247759" y="1905000"/>
                  </a:cubicBezTo>
                  <a:cubicBezTo>
                    <a:pt x="251391" y="1948584"/>
                    <a:pt x="236043" y="2022208"/>
                    <a:pt x="222359" y="2070100"/>
                  </a:cubicBezTo>
                  <a:cubicBezTo>
                    <a:pt x="218681" y="2082972"/>
                    <a:pt x="212906" y="2095213"/>
                    <a:pt x="209659" y="2108200"/>
                  </a:cubicBezTo>
                  <a:cubicBezTo>
                    <a:pt x="204424" y="2129141"/>
                    <a:pt x="201642" y="2150628"/>
                    <a:pt x="196959" y="2171700"/>
                  </a:cubicBezTo>
                  <a:cubicBezTo>
                    <a:pt x="193173" y="2188739"/>
                    <a:pt x="188492" y="2205567"/>
                    <a:pt x="184259" y="2222500"/>
                  </a:cubicBezTo>
                  <a:cubicBezTo>
                    <a:pt x="188492" y="2260600"/>
                    <a:pt x="191893" y="2298802"/>
                    <a:pt x="196959" y="2336800"/>
                  </a:cubicBezTo>
                  <a:cubicBezTo>
                    <a:pt x="200362" y="2362324"/>
                    <a:pt x="205743" y="2387549"/>
                    <a:pt x="209659" y="2413000"/>
                  </a:cubicBezTo>
                  <a:cubicBezTo>
                    <a:pt x="214211" y="2442586"/>
                    <a:pt x="218126" y="2472267"/>
                    <a:pt x="222359" y="2501900"/>
                  </a:cubicBezTo>
                  <a:cubicBezTo>
                    <a:pt x="201840" y="2891767"/>
                    <a:pt x="268146" y="2657117"/>
                    <a:pt x="171559" y="2781300"/>
                  </a:cubicBezTo>
                  <a:cubicBezTo>
                    <a:pt x="152817" y="2805397"/>
                    <a:pt x="139075" y="2833078"/>
                    <a:pt x="120759" y="2857500"/>
                  </a:cubicBezTo>
                  <a:lnTo>
                    <a:pt x="44559" y="2959100"/>
                  </a:lnTo>
                  <a:cubicBezTo>
                    <a:pt x="40326" y="2971800"/>
                    <a:pt x="37846" y="2985226"/>
                    <a:pt x="31859" y="2997200"/>
                  </a:cubicBezTo>
                  <a:cubicBezTo>
                    <a:pt x="4799" y="3051321"/>
                    <a:pt x="-17347" y="3029362"/>
                    <a:pt x="19159" y="3111500"/>
                  </a:cubicBezTo>
                  <a:cubicBezTo>
                    <a:pt x="26453" y="3127913"/>
                    <a:pt x="43082" y="3138573"/>
                    <a:pt x="57259" y="3149600"/>
                  </a:cubicBezTo>
                  <a:cubicBezTo>
                    <a:pt x="81356" y="3168342"/>
                    <a:pt x="133459" y="3200400"/>
                    <a:pt x="133459" y="3200400"/>
                  </a:cubicBezTo>
                  <a:lnTo>
                    <a:pt x="209659" y="3314700"/>
                  </a:lnTo>
                  <a:cubicBezTo>
                    <a:pt x="218126" y="3327400"/>
                    <a:pt x="230232" y="3338320"/>
                    <a:pt x="235059" y="3352800"/>
                  </a:cubicBezTo>
                  <a:lnTo>
                    <a:pt x="260459" y="3429000"/>
                  </a:lnTo>
                  <a:cubicBezTo>
                    <a:pt x="232593" y="3624059"/>
                    <a:pt x="270996" y="3446567"/>
                    <a:pt x="222359" y="3556000"/>
                  </a:cubicBezTo>
                  <a:cubicBezTo>
                    <a:pt x="211485" y="3580466"/>
                    <a:pt x="196959" y="3632200"/>
                    <a:pt x="196959" y="3632200"/>
                  </a:cubicBezTo>
                  <a:cubicBezTo>
                    <a:pt x="204953" y="3688156"/>
                    <a:pt x="196555" y="3720696"/>
                    <a:pt x="235059" y="3759200"/>
                  </a:cubicBezTo>
                  <a:cubicBezTo>
                    <a:pt x="245852" y="3769993"/>
                    <a:pt x="260459" y="3776133"/>
                    <a:pt x="273159" y="3784600"/>
                  </a:cubicBezTo>
                  <a:cubicBezTo>
                    <a:pt x="253965" y="3861375"/>
                    <a:pt x="265979" y="3818841"/>
                    <a:pt x="235059" y="3911600"/>
                  </a:cubicBezTo>
                  <a:cubicBezTo>
                    <a:pt x="230826" y="3924300"/>
                    <a:pt x="224984" y="3936573"/>
                    <a:pt x="222359" y="3949700"/>
                  </a:cubicBezTo>
                  <a:lnTo>
                    <a:pt x="209659" y="4013200"/>
                  </a:lnTo>
                  <a:cubicBezTo>
                    <a:pt x="205426" y="4106333"/>
                    <a:pt x="213348" y="4200822"/>
                    <a:pt x="196959" y="4292600"/>
                  </a:cubicBezTo>
                  <a:cubicBezTo>
                    <a:pt x="190715" y="4327565"/>
                    <a:pt x="147663" y="4367296"/>
                    <a:pt x="120759" y="4394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7A743B1-0083-114C-94E2-3A835DF4AE25}"/>
                </a:ext>
              </a:extLst>
            </p:cNvPr>
            <p:cNvSpPr/>
            <p:nvPr/>
          </p:nvSpPr>
          <p:spPr>
            <a:xfrm>
              <a:off x="6977098" y="2420888"/>
              <a:ext cx="1051286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1B37C8-13F9-9845-9B5E-E171197066BE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2092627" y="764704"/>
              <a:ext cx="5038428" cy="1790095"/>
            </a:xfrm>
            <a:prstGeom prst="line">
              <a:avLst/>
            </a:prstGeom>
            <a:ln w="4762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1E7D4-2FFD-014D-B448-70BA97F9E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052" y="2132856"/>
              <a:ext cx="5050046" cy="576064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BF3D24-8DAE-044E-9429-27BBFB227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839" y="2996952"/>
              <a:ext cx="4967259" cy="43204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8C89D-ADBB-0E44-AC8A-5A2F1E6BEF51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V="1">
              <a:off x="2092627" y="3201377"/>
              <a:ext cx="5038428" cy="145175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6B627B-BB99-EF46-81CD-1C0930AA04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1476" y="260648"/>
              <a:ext cx="57412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7AD385-A8BC-F443-B2CB-650C9F35F2AD}"/>
                </a:ext>
              </a:extLst>
            </p:cNvPr>
            <p:cNvSpPr/>
            <p:nvPr/>
          </p:nvSpPr>
          <p:spPr>
            <a:xfrm>
              <a:off x="4176545" y="2577729"/>
              <a:ext cx="496726" cy="432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0EDC89-6EB9-2244-9ABD-CBFF1C4ADDF7}"/>
                </a:ext>
              </a:extLst>
            </p:cNvPr>
            <p:cNvSpPr/>
            <p:nvPr/>
          </p:nvSpPr>
          <p:spPr>
            <a:xfrm>
              <a:off x="1705067" y="546989"/>
              <a:ext cx="1051286" cy="439417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5D8A761-931D-8747-8DB0-CD6654EC2895}"/>
                </a:ext>
              </a:extLst>
            </p:cNvPr>
            <p:cNvSpPr/>
            <p:nvPr/>
          </p:nvSpPr>
          <p:spPr>
            <a:xfrm>
              <a:off x="165100" y="4711700"/>
              <a:ext cx="8382049" cy="2148830"/>
            </a:xfrm>
            <a:custGeom>
              <a:avLst/>
              <a:gdLst>
                <a:gd name="connsiteX0" fmla="*/ 0 w 8382049"/>
                <a:gd name="connsiteY0" fmla="*/ 0 h 2148830"/>
                <a:gd name="connsiteX1" fmla="*/ 114300 w 8382049"/>
                <a:gd name="connsiteY1" fmla="*/ 25400 h 2148830"/>
                <a:gd name="connsiteX2" fmla="*/ 215900 w 8382049"/>
                <a:gd name="connsiteY2" fmla="*/ 50800 h 2148830"/>
                <a:gd name="connsiteX3" fmla="*/ 292100 w 8382049"/>
                <a:gd name="connsiteY3" fmla="*/ 88900 h 2148830"/>
                <a:gd name="connsiteX4" fmla="*/ 355600 w 8382049"/>
                <a:gd name="connsiteY4" fmla="*/ 152400 h 2148830"/>
                <a:gd name="connsiteX5" fmla="*/ 406400 w 8382049"/>
                <a:gd name="connsiteY5" fmla="*/ 228600 h 2148830"/>
                <a:gd name="connsiteX6" fmla="*/ 469900 w 8382049"/>
                <a:gd name="connsiteY6" fmla="*/ 304800 h 2148830"/>
                <a:gd name="connsiteX7" fmla="*/ 482600 w 8382049"/>
                <a:gd name="connsiteY7" fmla="*/ 342900 h 2148830"/>
                <a:gd name="connsiteX8" fmla="*/ 533400 w 8382049"/>
                <a:gd name="connsiteY8" fmla="*/ 419100 h 2148830"/>
                <a:gd name="connsiteX9" fmla="*/ 546100 w 8382049"/>
                <a:gd name="connsiteY9" fmla="*/ 457200 h 2148830"/>
                <a:gd name="connsiteX10" fmla="*/ 558800 w 8382049"/>
                <a:gd name="connsiteY10" fmla="*/ 533400 h 2148830"/>
                <a:gd name="connsiteX11" fmla="*/ 596900 w 8382049"/>
                <a:gd name="connsiteY11" fmla="*/ 546100 h 2148830"/>
                <a:gd name="connsiteX12" fmla="*/ 635000 w 8382049"/>
                <a:gd name="connsiteY12" fmla="*/ 571500 h 2148830"/>
                <a:gd name="connsiteX13" fmla="*/ 723900 w 8382049"/>
                <a:gd name="connsiteY13" fmla="*/ 596900 h 2148830"/>
                <a:gd name="connsiteX14" fmla="*/ 762000 w 8382049"/>
                <a:gd name="connsiteY14" fmla="*/ 622300 h 2148830"/>
                <a:gd name="connsiteX15" fmla="*/ 774700 w 8382049"/>
                <a:gd name="connsiteY15" fmla="*/ 660400 h 2148830"/>
                <a:gd name="connsiteX16" fmla="*/ 825500 w 8382049"/>
                <a:gd name="connsiteY16" fmla="*/ 736600 h 2148830"/>
                <a:gd name="connsiteX17" fmla="*/ 850900 w 8382049"/>
                <a:gd name="connsiteY17" fmla="*/ 825500 h 2148830"/>
                <a:gd name="connsiteX18" fmla="*/ 876300 w 8382049"/>
                <a:gd name="connsiteY18" fmla="*/ 1003300 h 2148830"/>
                <a:gd name="connsiteX19" fmla="*/ 901700 w 8382049"/>
                <a:gd name="connsiteY19" fmla="*/ 1092200 h 2148830"/>
                <a:gd name="connsiteX20" fmla="*/ 1028700 w 8382049"/>
                <a:gd name="connsiteY20" fmla="*/ 1130300 h 2148830"/>
                <a:gd name="connsiteX21" fmla="*/ 1079500 w 8382049"/>
                <a:gd name="connsiteY21" fmla="*/ 1143000 h 2148830"/>
                <a:gd name="connsiteX22" fmla="*/ 1143000 w 8382049"/>
                <a:gd name="connsiteY22" fmla="*/ 1219200 h 2148830"/>
                <a:gd name="connsiteX23" fmla="*/ 1155700 w 8382049"/>
                <a:gd name="connsiteY23" fmla="*/ 1257300 h 2148830"/>
                <a:gd name="connsiteX24" fmla="*/ 1193800 w 8382049"/>
                <a:gd name="connsiteY24" fmla="*/ 1333500 h 2148830"/>
                <a:gd name="connsiteX25" fmla="*/ 1244600 w 8382049"/>
                <a:gd name="connsiteY25" fmla="*/ 1511300 h 2148830"/>
                <a:gd name="connsiteX26" fmla="*/ 1257300 w 8382049"/>
                <a:gd name="connsiteY26" fmla="*/ 1549400 h 2148830"/>
                <a:gd name="connsiteX27" fmla="*/ 1346200 w 8382049"/>
                <a:gd name="connsiteY27" fmla="*/ 1663700 h 2148830"/>
                <a:gd name="connsiteX28" fmla="*/ 1371600 w 8382049"/>
                <a:gd name="connsiteY28" fmla="*/ 1701800 h 2148830"/>
                <a:gd name="connsiteX29" fmla="*/ 1447800 w 8382049"/>
                <a:gd name="connsiteY29" fmla="*/ 1752600 h 2148830"/>
                <a:gd name="connsiteX30" fmla="*/ 1485900 w 8382049"/>
                <a:gd name="connsiteY30" fmla="*/ 1790700 h 2148830"/>
                <a:gd name="connsiteX31" fmla="*/ 1524000 w 8382049"/>
                <a:gd name="connsiteY31" fmla="*/ 1803400 h 2148830"/>
                <a:gd name="connsiteX32" fmla="*/ 1638300 w 8382049"/>
                <a:gd name="connsiteY32" fmla="*/ 1866900 h 2148830"/>
                <a:gd name="connsiteX33" fmla="*/ 1968500 w 8382049"/>
                <a:gd name="connsiteY33" fmla="*/ 1879600 h 2148830"/>
                <a:gd name="connsiteX34" fmla="*/ 2032000 w 8382049"/>
                <a:gd name="connsiteY34" fmla="*/ 1892300 h 2148830"/>
                <a:gd name="connsiteX35" fmla="*/ 2133600 w 8382049"/>
                <a:gd name="connsiteY35" fmla="*/ 1917700 h 2148830"/>
                <a:gd name="connsiteX36" fmla="*/ 2197100 w 8382049"/>
                <a:gd name="connsiteY36" fmla="*/ 1930400 h 2148830"/>
                <a:gd name="connsiteX37" fmla="*/ 2235200 w 8382049"/>
                <a:gd name="connsiteY37" fmla="*/ 1955800 h 2148830"/>
                <a:gd name="connsiteX38" fmla="*/ 2298700 w 8382049"/>
                <a:gd name="connsiteY38" fmla="*/ 1930400 h 2148830"/>
                <a:gd name="connsiteX39" fmla="*/ 2336800 w 8382049"/>
                <a:gd name="connsiteY39" fmla="*/ 1917700 h 2148830"/>
                <a:gd name="connsiteX40" fmla="*/ 2413000 w 8382049"/>
                <a:gd name="connsiteY40" fmla="*/ 1866900 h 2148830"/>
                <a:gd name="connsiteX41" fmla="*/ 2489200 w 8382049"/>
                <a:gd name="connsiteY41" fmla="*/ 1841500 h 2148830"/>
                <a:gd name="connsiteX42" fmla="*/ 2590800 w 8382049"/>
                <a:gd name="connsiteY42" fmla="*/ 1803400 h 2148830"/>
                <a:gd name="connsiteX43" fmla="*/ 2730500 w 8382049"/>
                <a:gd name="connsiteY43" fmla="*/ 1790700 h 2148830"/>
                <a:gd name="connsiteX44" fmla="*/ 3149600 w 8382049"/>
                <a:gd name="connsiteY44" fmla="*/ 1816100 h 2148830"/>
                <a:gd name="connsiteX45" fmla="*/ 3213100 w 8382049"/>
                <a:gd name="connsiteY45" fmla="*/ 1841500 h 2148830"/>
                <a:gd name="connsiteX46" fmla="*/ 3390900 w 8382049"/>
                <a:gd name="connsiteY46" fmla="*/ 1905000 h 2148830"/>
                <a:gd name="connsiteX47" fmla="*/ 3454400 w 8382049"/>
                <a:gd name="connsiteY47" fmla="*/ 1943100 h 2148830"/>
                <a:gd name="connsiteX48" fmla="*/ 3556000 w 8382049"/>
                <a:gd name="connsiteY48" fmla="*/ 1981200 h 2148830"/>
                <a:gd name="connsiteX49" fmla="*/ 4102100 w 8382049"/>
                <a:gd name="connsiteY49" fmla="*/ 2006600 h 2148830"/>
                <a:gd name="connsiteX50" fmla="*/ 4229100 w 8382049"/>
                <a:gd name="connsiteY50" fmla="*/ 2019300 h 2148830"/>
                <a:gd name="connsiteX51" fmla="*/ 4279900 w 8382049"/>
                <a:gd name="connsiteY51" fmla="*/ 2032000 h 2148830"/>
                <a:gd name="connsiteX52" fmla="*/ 4406900 w 8382049"/>
                <a:gd name="connsiteY52" fmla="*/ 2044700 h 2148830"/>
                <a:gd name="connsiteX53" fmla="*/ 4635500 w 8382049"/>
                <a:gd name="connsiteY53" fmla="*/ 2019300 h 2148830"/>
                <a:gd name="connsiteX54" fmla="*/ 4749800 w 8382049"/>
                <a:gd name="connsiteY54" fmla="*/ 1955800 h 2148830"/>
                <a:gd name="connsiteX55" fmla="*/ 4851400 w 8382049"/>
                <a:gd name="connsiteY55" fmla="*/ 1930400 h 2148830"/>
                <a:gd name="connsiteX56" fmla="*/ 5054600 w 8382049"/>
                <a:gd name="connsiteY56" fmla="*/ 1955800 h 2148830"/>
                <a:gd name="connsiteX57" fmla="*/ 5105400 w 8382049"/>
                <a:gd name="connsiteY57" fmla="*/ 1981200 h 2148830"/>
                <a:gd name="connsiteX58" fmla="*/ 5181600 w 8382049"/>
                <a:gd name="connsiteY58" fmla="*/ 2006600 h 2148830"/>
                <a:gd name="connsiteX59" fmla="*/ 5321300 w 8382049"/>
                <a:gd name="connsiteY59" fmla="*/ 1968500 h 2148830"/>
                <a:gd name="connsiteX60" fmla="*/ 5359400 w 8382049"/>
                <a:gd name="connsiteY60" fmla="*/ 1955800 h 2148830"/>
                <a:gd name="connsiteX61" fmla="*/ 6032500 w 8382049"/>
                <a:gd name="connsiteY61" fmla="*/ 1930400 h 2148830"/>
                <a:gd name="connsiteX62" fmla="*/ 6337300 w 8382049"/>
                <a:gd name="connsiteY62" fmla="*/ 1943100 h 2148830"/>
                <a:gd name="connsiteX63" fmla="*/ 6375400 w 8382049"/>
                <a:gd name="connsiteY63" fmla="*/ 1968500 h 2148830"/>
                <a:gd name="connsiteX64" fmla="*/ 6477000 w 8382049"/>
                <a:gd name="connsiteY64" fmla="*/ 1993900 h 2148830"/>
                <a:gd name="connsiteX65" fmla="*/ 6527800 w 8382049"/>
                <a:gd name="connsiteY65" fmla="*/ 2006600 h 2148830"/>
                <a:gd name="connsiteX66" fmla="*/ 7302500 w 8382049"/>
                <a:gd name="connsiteY66" fmla="*/ 1993900 h 2148830"/>
                <a:gd name="connsiteX67" fmla="*/ 7543800 w 8382049"/>
                <a:gd name="connsiteY67" fmla="*/ 2032000 h 2148830"/>
                <a:gd name="connsiteX68" fmla="*/ 7607300 w 8382049"/>
                <a:gd name="connsiteY68" fmla="*/ 2108200 h 2148830"/>
                <a:gd name="connsiteX69" fmla="*/ 7645400 w 8382049"/>
                <a:gd name="connsiteY69" fmla="*/ 2120900 h 2148830"/>
                <a:gd name="connsiteX70" fmla="*/ 7696200 w 8382049"/>
                <a:gd name="connsiteY70" fmla="*/ 2108200 h 2148830"/>
                <a:gd name="connsiteX71" fmla="*/ 7734300 w 8382049"/>
                <a:gd name="connsiteY71" fmla="*/ 2095500 h 2148830"/>
                <a:gd name="connsiteX72" fmla="*/ 7797800 w 8382049"/>
                <a:gd name="connsiteY72" fmla="*/ 2082800 h 2148830"/>
                <a:gd name="connsiteX73" fmla="*/ 7874000 w 8382049"/>
                <a:gd name="connsiteY73" fmla="*/ 2057400 h 2148830"/>
                <a:gd name="connsiteX74" fmla="*/ 7937500 w 8382049"/>
                <a:gd name="connsiteY74" fmla="*/ 2044700 h 2148830"/>
                <a:gd name="connsiteX75" fmla="*/ 8026400 w 8382049"/>
                <a:gd name="connsiteY75" fmla="*/ 2019300 h 2148830"/>
                <a:gd name="connsiteX76" fmla="*/ 8305800 w 8382049"/>
                <a:gd name="connsiteY76" fmla="*/ 2032000 h 2148830"/>
                <a:gd name="connsiteX77" fmla="*/ 8356600 w 8382049"/>
                <a:gd name="connsiteY77" fmla="*/ 2108200 h 2148830"/>
                <a:gd name="connsiteX78" fmla="*/ 8382000 w 8382049"/>
                <a:gd name="connsiteY78" fmla="*/ 2133600 h 2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49" h="2148830">
                  <a:moveTo>
                    <a:pt x="0" y="0"/>
                  </a:moveTo>
                  <a:cubicBezTo>
                    <a:pt x="191518" y="38304"/>
                    <a:pt x="-47118" y="-10471"/>
                    <a:pt x="114300" y="25400"/>
                  </a:cubicBezTo>
                  <a:cubicBezTo>
                    <a:pt x="140385" y="31197"/>
                    <a:pt x="188667" y="37183"/>
                    <a:pt x="215900" y="50800"/>
                  </a:cubicBezTo>
                  <a:cubicBezTo>
                    <a:pt x="314377" y="100039"/>
                    <a:pt x="196335" y="56978"/>
                    <a:pt x="292100" y="88900"/>
                  </a:cubicBezTo>
                  <a:cubicBezTo>
                    <a:pt x="393700" y="241300"/>
                    <a:pt x="237067" y="16933"/>
                    <a:pt x="355600" y="152400"/>
                  </a:cubicBezTo>
                  <a:cubicBezTo>
                    <a:pt x="375702" y="175374"/>
                    <a:pt x="384814" y="207014"/>
                    <a:pt x="406400" y="228600"/>
                  </a:cubicBezTo>
                  <a:cubicBezTo>
                    <a:pt x="434487" y="256687"/>
                    <a:pt x="452219" y="269437"/>
                    <a:pt x="469900" y="304800"/>
                  </a:cubicBezTo>
                  <a:cubicBezTo>
                    <a:pt x="475887" y="316774"/>
                    <a:pt x="476099" y="331198"/>
                    <a:pt x="482600" y="342900"/>
                  </a:cubicBezTo>
                  <a:cubicBezTo>
                    <a:pt x="497425" y="369585"/>
                    <a:pt x="523747" y="390140"/>
                    <a:pt x="533400" y="419100"/>
                  </a:cubicBezTo>
                  <a:cubicBezTo>
                    <a:pt x="537633" y="431800"/>
                    <a:pt x="543196" y="444132"/>
                    <a:pt x="546100" y="457200"/>
                  </a:cubicBezTo>
                  <a:cubicBezTo>
                    <a:pt x="551686" y="482337"/>
                    <a:pt x="546024" y="511042"/>
                    <a:pt x="558800" y="533400"/>
                  </a:cubicBezTo>
                  <a:cubicBezTo>
                    <a:pt x="565442" y="545023"/>
                    <a:pt x="584926" y="540113"/>
                    <a:pt x="596900" y="546100"/>
                  </a:cubicBezTo>
                  <a:cubicBezTo>
                    <a:pt x="610552" y="552926"/>
                    <a:pt x="620971" y="565487"/>
                    <a:pt x="635000" y="571500"/>
                  </a:cubicBezTo>
                  <a:cubicBezTo>
                    <a:pt x="691967" y="595915"/>
                    <a:pt x="674472" y="572186"/>
                    <a:pt x="723900" y="596900"/>
                  </a:cubicBezTo>
                  <a:cubicBezTo>
                    <a:pt x="737552" y="603726"/>
                    <a:pt x="749300" y="613833"/>
                    <a:pt x="762000" y="622300"/>
                  </a:cubicBezTo>
                  <a:cubicBezTo>
                    <a:pt x="766233" y="635000"/>
                    <a:pt x="768199" y="648698"/>
                    <a:pt x="774700" y="660400"/>
                  </a:cubicBezTo>
                  <a:cubicBezTo>
                    <a:pt x="789525" y="687085"/>
                    <a:pt x="815847" y="707640"/>
                    <a:pt x="825500" y="736600"/>
                  </a:cubicBezTo>
                  <a:cubicBezTo>
                    <a:pt x="835566" y="766797"/>
                    <a:pt x="845584" y="793606"/>
                    <a:pt x="850900" y="825500"/>
                  </a:cubicBezTo>
                  <a:cubicBezTo>
                    <a:pt x="874312" y="965972"/>
                    <a:pt x="852317" y="883384"/>
                    <a:pt x="876300" y="1003300"/>
                  </a:cubicBezTo>
                  <a:cubicBezTo>
                    <a:pt x="876908" y="1006342"/>
                    <a:pt x="895244" y="1084130"/>
                    <a:pt x="901700" y="1092200"/>
                  </a:cubicBezTo>
                  <a:cubicBezTo>
                    <a:pt x="932233" y="1130367"/>
                    <a:pt x="988376" y="1122968"/>
                    <a:pt x="1028700" y="1130300"/>
                  </a:cubicBezTo>
                  <a:cubicBezTo>
                    <a:pt x="1045873" y="1133422"/>
                    <a:pt x="1062567" y="1138767"/>
                    <a:pt x="1079500" y="1143000"/>
                  </a:cubicBezTo>
                  <a:cubicBezTo>
                    <a:pt x="1107587" y="1171087"/>
                    <a:pt x="1125319" y="1183837"/>
                    <a:pt x="1143000" y="1219200"/>
                  </a:cubicBezTo>
                  <a:cubicBezTo>
                    <a:pt x="1148987" y="1231174"/>
                    <a:pt x="1149713" y="1245326"/>
                    <a:pt x="1155700" y="1257300"/>
                  </a:cubicBezTo>
                  <a:cubicBezTo>
                    <a:pt x="1190380" y="1326660"/>
                    <a:pt x="1174647" y="1263272"/>
                    <a:pt x="1193800" y="1333500"/>
                  </a:cubicBezTo>
                  <a:cubicBezTo>
                    <a:pt x="1241640" y="1508915"/>
                    <a:pt x="1195930" y="1365290"/>
                    <a:pt x="1244600" y="1511300"/>
                  </a:cubicBezTo>
                  <a:cubicBezTo>
                    <a:pt x="1248833" y="1524000"/>
                    <a:pt x="1247834" y="1539934"/>
                    <a:pt x="1257300" y="1549400"/>
                  </a:cubicBezTo>
                  <a:cubicBezTo>
                    <a:pt x="1316986" y="1609086"/>
                    <a:pt x="1285437" y="1572556"/>
                    <a:pt x="1346200" y="1663700"/>
                  </a:cubicBezTo>
                  <a:cubicBezTo>
                    <a:pt x="1354667" y="1676400"/>
                    <a:pt x="1358900" y="1693333"/>
                    <a:pt x="1371600" y="1701800"/>
                  </a:cubicBezTo>
                  <a:cubicBezTo>
                    <a:pt x="1397000" y="1718733"/>
                    <a:pt x="1426214" y="1731014"/>
                    <a:pt x="1447800" y="1752600"/>
                  </a:cubicBezTo>
                  <a:cubicBezTo>
                    <a:pt x="1460500" y="1765300"/>
                    <a:pt x="1470956" y="1780737"/>
                    <a:pt x="1485900" y="1790700"/>
                  </a:cubicBezTo>
                  <a:cubicBezTo>
                    <a:pt x="1497039" y="1798126"/>
                    <a:pt x="1512298" y="1796899"/>
                    <a:pt x="1524000" y="1803400"/>
                  </a:cubicBezTo>
                  <a:cubicBezTo>
                    <a:pt x="1548199" y="1816844"/>
                    <a:pt x="1598928" y="1864185"/>
                    <a:pt x="1638300" y="1866900"/>
                  </a:cubicBezTo>
                  <a:cubicBezTo>
                    <a:pt x="1748187" y="1874478"/>
                    <a:pt x="1858433" y="1875367"/>
                    <a:pt x="1968500" y="1879600"/>
                  </a:cubicBezTo>
                  <a:cubicBezTo>
                    <a:pt x="1989667" y="1883833"/>
                    <a:pt x="2010967" y="1887446"/>
                    <a:pt x="2032000" y="1892300"/>
                  </a:cubicBezTo>
                  <a:cubicBezTo>
                    <a:pt x="2066015" y="1900150"/>
                    <a:pt x="2099369" y="1910854"/>
                    <a:pt x="2133600" y="1917700"/>
                  </a:cubicBezTo>
                  <a:lnTo>
                    <a:pt x="2197100" y="1930400"/>
                  </a:lnTo>
                  <a:cubicBezTo>
                    <a:pt x="2209800" y="1938867"/>
                    <a:pt x="2219936" y="1955800"/>
                    <a:pt x="2235200" y="1955800"/>
                  </a:cubicBezTo>
                  <a:cubicBezTo>
                    <a:pt x="2257997" y="1955800"/>
                    <a:pt x="2277354" y="1938405"/>
                    <a:pt x="2298700" y="1930400"/>
                  </a:cubicBezTo>
                  <a:cubicBezTo>
                    <a:pt x="2311235" y="1925700"/>
                    <a:pt x="2325098" y="1924201"/>
                    <a:pt x="2336800" y="1917700"/>
                  </a:cubicBezTo>
                  <a:cubicBezTo>
                    <a:pt x="2363485" y="1902875"/>
                    <a:pt x="2384040" y="1876553"/>
                    <a:pt x="2413000" y="1866900"/>
                  </a:cubicBezTo>
                  <a:cubicBezTo>
                    <a:pt x="2438400" y="1858433"/>
                    <a:pt x="2464038" y="1850650"/>
                    <a:pt x="2489200" y="1841500"/>
                  </a:cubicBezTo>
                  <a:cubicBezTo>
                    <a:pt x="2489884" y="1841251"/>
                    <a:pt x="2575258" y="1805620"/>
                    <a:pt x="2590800" y="1803400"/>
                  </a:cubicBezTo>
                  <a:cubicBezTo>
                    <a:pt x="2637089" y="1796787"/>
                    <a:pt x="2683933" y="1794933"/>
                    <a:pt x="2730500" y="1790700"/>
                  </a:cubicBezTo>
                  <a:cubicBezTo>
                    <a:pt x="2733839" y="1790819"/>
                    <a:pt x="3037829" y="1782569"/>
                    <a:pt x="3149600" y="1816100"/>
                  </a:cubicBezTo>
                  <a:cubicBezTo>
                    <a:pt x="3171436" y="1822651"/>
                    <a:pt x="3191473" y="1834291"/>
                    <a:pt x="3213100" y="1841500"/>
                  </a:cubicBezTo>
                  <a:cubicBezTo>
                    <a:pt x="3296714" y="1869371"/>
                    <a:pt x="3277522" y="1836973"/>
                    <a:pt x="3390900" y="1905000"/>
                  </a:cubicBezTo>
                  <a:cubicBezTo>
                    <a:pt x="3412067" y="1917700"/>
                    <a:pt x="3432322" y="1932061"/>
                    <a:pt x="3454400" y="1943100"/>
                  </a:cubicBezTo>
                  <a:cubicBezTo>
                    <a:pt x="3466054" y="1948927"/>
                    <a:pt x="3534017" y="1975704"/>
                    <a:pt x="3556000" y="1981200"/>
                  </a:cubicBezTo>
                  <a:cubicBezTo>
                    <a:pt x="3727831" y="2024158"/>
                    <a:pt x="3966694" y="2003037"/>
                    <a:pt x="4102100" y="2006600"/>
                  </a:cubicBezTo>
                  <a:cubicBezTo>
                    <a:pt x="4144433" y="2010833"/>
                    <a:pt x="4186983" y="2013283"/>
                    <a:pt x="4229100" y="2019300"/>
                  </a:cubicBezTo>
                  <a:cubicBezTo>
                    <a:pt x="4246379" y="2021768"/>
                    <a:pt x="4262621" y="2029532"/>
                    <a:pt x="4279900" y="2032000"/>
                  </a:cubicBezTo>
                  <a:cubicBezTo>
                    <a:pt x="4322017" y="2038017"/>
                    <a:pt x="4364567" y="2040467"/>
                    <a:pt x="4406900" y="2044700"/>
                  </a:cubicBezTo>
                  <a:cubicBezTo>
                    <a:pt x="4484651" y="2039146"/>
                    <a:pt x="4561561" y="2043946"/>
                    <a:pt x="4635500" y="2019300"/>
                  </a:cubicBezTo>
                  <a:cubicBezTo>
                    <a:pt x="4751137" y="1980754"/>
                    <a:pt x="4650601" y="2012485"/>
                    <a:pt x="4749800" y="1955800"/>
                  </a:cubicBezTo>
                  <a:cubicBezTo>
                    <a:pt x="4770828" y="1943784"/>
                    <a:pt x="4835321" y="1933616"/>
                    <a:pt x="4851400" y="1930400"/>
                  </a:cubicBezTo>
                  <a:cubicBezTo>
                    <a:pt x="4928829" y="1936356"/>
                    <a:pt x="4988637" y="1927530"/>
                    <a:pt x="5054600" y="1955800"/>
                  </a:cubicBezTo>
                  <a:cubicBezTo>
                    <a:pt x="5072001" y="1963258"/>
                    <a:pt x="5087822" y="1974169"/>
                    <a:pt x="5105400" y="1981200"/>
                  </a:cubicBezTo>
                  <a:cubicBezTo>
                    <a:pt x="5130259" y="1991144"/>
                    <a:pt x="5181600" y="2006600"/>
                    <a:pt x="5181600" y="2006600"/>
                  </a:cubicBezTo>
                  <a:cubicBezTo>
                    <a:pt x="5271354" y="1988649"/>
                    <a:pt x="5224622" y="2000726"/>
                    <a:pt x="5321300" y="1968500"/>
                  </a:cubicBezTo>
                  <a:cubicBezTo>
                    <a:pt x="5334000" y="1964267"/>
                    <a:pt x="5346059" y="1956912"/>
                    <a:pt x="5359400" y="1955800"/>
                  </a:cubicBezTo>
                  <a:cubicBezTo>
                    <a:pt x="5684819" y="1928682"/>
                    <a:pt x="5460839" y="1944343"/>
                    <a:pt x="6032500" y="1930400"/>
                  </a:cubicBezTo>
                  <a:cubicBezTo>
                    <a:pt x="6134100" y="1934633"/>
                    <a:pt x="6236234" y="1931870"/>
                    <a:pt x="6337300" y="1943100"/>
                  </a:cubicBezTo>
                  <a:cubicBezTo>
                    <a:pt x="6352470" y="1944786"/>
                    <a:pt x="6361055" y="1963284"/>
                    <a:pt x="6375400" y="1968500"/>
                  </a:cubicBezTo>
                  <a:cubicBezTo>
                    <a:pt x="6408207" y="1980430"/>
                    <a:pt x="6443133" y="1985433"/>
                    <a:pt x="6477000" y="1993900"/>
                  </a:cubicBezTo>
                  <a:lnTo>
                    <a:pt x="6527800" y="2006600"/>
                  </a:lnTo>
                  <a:lnTo>
                    <a:pt x="7302500" y="1993900"/>
                  </a:lnTo>
                  <a:cubicBezTo>
                    <a:pt x="7483971" y="1993900"/>
                    <a:pt x="7444383" y="1982292"/>
                    <a:pt x="7543800" y="2032000"/>
                  </a:cubicBezTo>
                  <a:cubicBezTo>
                    <a:pt x="7562542" y="2060113"/>
                    <a:pt x="7577964" y="2088643"/>
                    <a:pt x="7607300" y="2108200"/>
                  </a:cubicBezTo>
                  <a:cubicBezTo>
                    <a:pt x="7618439" y="2115626"/>
                    <a:pt x="7632700" y="2116667"/>
                    <a:pt x="7645400" y="2120900"/>
                  </a:cubicBezTo>
                  <a:cubicBezTo>
                    <a:pt x="7662333" y="2116667"/>
                    <a:pt x="7679417" y="2112995"/>
                    <a:pt x="7696200" y="2108200"/>
                  </a:cubicBezTo>
                  <a:cubicBezTo>
                    <a:pt x="7709072" y="2104522"/>
                    <a:pt x="7721313" y="2098747"/>
                    <a:pt x="7734300" y="2095500"/>
                  </a:cubicBezTo>
                  <a:cubicBezTo>
                    <a:pt x="7755241" y="2090265"/>
                    <a:pt x="7776975" y="2088480"/>
                    <a:pt x="7797800" y="2082800"/>
                  </a:cubicBezTo>
                  <a:cubicBezTo>
                    <a:pt x="7823631" y="2075755"/>
                    <a:pt x="7848169" y="2064445"/>
                    <a:pt x="7874000" y="2057400"/>
                  </a:cubicBezTo>
                  <a:cubicBezTo>
                    <a:pt x="7894825" y="2051720"/>
                    <a:pt x="7916428" y="2049383"/>
                    <a:pt x="7937500" y="2044700"/>
                  </a:cubicBezTo>
                  <a:cubicBezTo>
                    <a:pt x="7985340" y="2034069"/>
                    <a:pt x="7983972" y="2033443"/>
                    <a:pt x="8026400" y="2019300"/>
                  </a:cubicBezTo>
                  <a:cubicBezTo>
                    <a:pt x="8119533" y="2023533"/>
                    <a:pt x="8215776" y="2007763"/>
                    <a:pt x="8305800" y="2032000"/>
                  </a:cubicBezTo>
                  <a:cubicBezTo>
                    <a:pt x="8335277" y="2039936"/>
                    <a:pt x="8339667" y="2082800"/>
                    <a:pt x="8356600" y="2108200"/>
                  </a:cubicBezTo>
                  <a:cubicBezTo>
                    <a:pt x="8384348" y="2149822"/>
                    <a:pt x="8382000" y="2161564"/>
                    <a:pt x="8382000" y="21336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AFBB765-7C40-0B41-84B9-1595126B5811}"/>
                </a:ext>
              </a:extLst>
            </p:cNvPr>
            <p:cNvSpPr/>
            <p:nvPr/>
          </p:nvSpPr>
          <p:spPr>
            <a:xfrm>
              <a:off x="952500" y="5372100"/>
              <a:ext cx="7467600" cy="842407"/>
            </a:xfrm>
            <a:custGeom>
              <a:avLst/>
              <a:gdLst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244600 w 7467600"/>
                <a:gd name="connsiteY16" fmla="*/ 355600 h 842407"/>
                <a:gd name="connsiteX17" fmla="*/ 1422400 w 7467600"/>
                <a:gd name="connsiteY17" fmla="*/ 330200 h 842407"/>
                <a:gd name="connsiteX18" fmla="*/ 1485900 w 7467600"/>
                <a:gd name="connsiteY18" fmla="*/ 304800 h 842407"/>
                <a:gd name="connsiteX19" fmla="*/ 1612900 w 7467600"/>
                <a:gd name="connsiteY19" fmla="*/ 241300 h 842407"/>
                <a:gd name="connsiteX20" fmla="*/ 1765300 w 7467600"/>
                <a:gd name="connsiteY20" fmla="*/ 215900 h 842407"/>
                <a:gd name="connsiteX21" fmla="*/ 2959100 w 7467600"/>
                <a:gd name="connsiteY21" fmla="*/ 241300 h 842407"/>
                <a:gd name="connsiteX22" fmla="*/ 3073400 w 7467600"/>
                <a:gd name="connsiteY22" fmla="*/ 254000 h 842407"/>
                <a:gd name="connsiteX23" fmla="*/ 3251200 w 7467600"/>
                <a:gd name="connsiteY23" fmla="*/ 266700 h 842407"/>
                <a:gd name="connsiteX24" fmla="*/ 3644900 w 7467600"/>
                <a:gd name="connsiteY24" fmla="*/ 292100 h 842407"/>
                <a:gd name="connsiteX25" fmla="*/ 3886200 w 7467600"/>
                <a:gd name="connsiteY25" fmla="*/ 279400 h 842407"/>
                <a:gd name="connsiteX26" fmla="*/ 3937000 w 7467600"/>
                <a:gd name="connsiteY26" fmla="*/ 266700 h 842407"/>
                <a:gd name="connsiteX27" fmla="*/ 4229100 w 7467600"/>
                <a:gd name="connsiteY27" fmla="*/ 279400 h 842407"/>
                <a:gd name="connsiteX28" fmla="*/ 4381500 w 7467600"/>
                <a:gd name="connsiteY28" fmla="*/ 317500 h 842407"/>
                <a:gd name="connsiteX29" fmla="*/ 4660900 w 7467600"/>
                <a:gd name="connsiteY29" fmla="*/ 368300 h 842407"/>
                <a:gd name="connsiteX30" fmla="*/ 4864100 w 7467600"/>
                <a:gd name="connsiteY30" fmla="*/ 393700 h 842407"/>
                <a:gd name="connsiteX31" fmla="*/ 5054600 w 7467600"/>
                <a:gd name="connsiteY31" fmla="*/ 431800 h 842407"/>
                <a:gd name="connsiteX32" fmla="*/ 5727700 w 7467600"/>
                <a:gd name="connsiteY32" fmla="*/ 457200 h 842407"/>
                <a:gd name="connsiteX33" fmla="*/ 5816600 w 7467600"/>
                <a:gd name="connsiteY33" fmla="*/ 469900 h 842407"/>
                <a:gd name="connsiteX34" fmla="*/ 6083300 w 7467600"/>
                <a:gd name="connsiteY34" fmla="*/ 482600 h 842407"/>
                <a:gd name="connsiteX35" fmla="*/ 6134100 w 7467600"/>
                <a:gd name="connsiteY35" fmla="*/ 508000 h 842407"/>
                <a:gd name="connsiteX36" fmla="*/ 6210300 w 7467600"/>
                <a:gd name="connsiteY36" fmla="*/ 558800 h 842407"/>
                <a:gd name="connsiteX37" fmla="*/ 6248400 w 7467600"/>
                <a:gd name="connsiteY37" fmla="*/ 584200 h 842407"/>
                <a:gd name="connsiteX38" fmla="*/ 6375400 w 7467600"/>
                <a:gd name="connsiteY38" fmla="*/ 673100 h 842407"/>
                <a:gd name="connsiteX39" fmla="*/ 6413500 w 7467600"/>
                <a:gd name="connsiteY39" fmla="*/ 698500 h 842407"/>
                <a:gd name="connsiteX40" fmla="*/ 6489700 w 7467600"/>
                <a:gd name="connsiteY40" fmla="*/ 723900 h 842407"/>
                <a:gd name="connsiteX41" fmla="*/ 6527800 w 7467600"/>
                <a:gd name="connsiteY41" fmla="*/ 736600 h 842407"/>
                <a:gd name="connsiteX42" fmla="*/ 6578600 w 7467600"/>
                <a:gd name="connsiteY42" fmla="*/ 723900 h 842407"/>
                <a:gd name="connsiteX43" fmla="*/ 6705600 w 7467600"/>
                <a:gd name="connsiteY43" fmla="*/ 685800 h 842407"/>
                <a:gd name="connsiteX44" fmla="*/ 6832600 w 7467600"/>
                <a:gd name="connsiteY44" fmla="*/ 698500 h 842407"/>
                <a:gd name="connsiteX45" fmla="*/ 6870700 w 7467600"/>
                <a:gd name="connsiteY45" fmla="*/ 723900 h 842407"/>
                <a:gd name="connsiteX46" fmla="*/ 6921500 w 7467600"/>
                <a:gd name="connsiteY46" fmla="*/ 749300 h 842407"/>
                <a:gd name="connsiteX47" fmla="*/ 6959600 w 7467600"/>
                <a:gd name="connsiteY47" fmla="*/ 723900 h 842407"/>
                <a:gd name="connsiteX48" fmla="*/ 6997700 w 7467600"/>
                <a:gd name="connsiteY48" fmla="*/ 711200 h 842407"/>
                <a:gd name="connsiteX49" fmla="*/ 7099300 w 7467600"/>
                <a:gd name="connsiteY49" fmla="*/ 685800 h 842407"/>
                <a:gd name="connsiteX50" fmla="*/ 7162800 w 7467600"/>
                <a:gd name="connsiteY50" fmla="*/ 673100 h 842407"/>
                <a:gd name="connsiteX51" fmla="*/ 7239000 w 7467600"/>
                <a:gd name="connsiteY51" fmla="*/ 660400 h 842407"/>
                <a:gd name="connsiteX52" fmla="*/ 7289800 w 7467600"/>
                <a:gd name="connsiteY52" fmla="*/ 647700 h 842407"/>
                <a:gd name="connsiteX53" fmla="*/ 7353300 w 7467600"/>
                <a:gd name="connsiteY53" fmla="*/ 660400 h 842407"/>
                <a:gd name="connsiteX54" fmla="*/ 7391400 w 7467600"/>
                <a:gd name="connsiteY54" fmla="*/ 800100 h 842407"/>
                <a:gd name="connsiteX55" fmla="*/ 7404100 w 7467600"/>
                <a:gd name="connsiteY55" fmla="*/ 838200 h 842407"/>
                <a:gd name="connsiteX56" fmla="*/ 7467600 w 7467600"/>
                <a:gd name="connsiteY5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422400 w 7467600"/>
                <a:gd name="connsiteY16" fmla="*/ 330200 h 842407"/>
                <a:gd name="connsiteX17" fmla="*/ 1485900 w 7467600"/>
                <a:gd name="connsiteY17" fmla="*/ 304800 h 842407"/>
                <a:gd name="connsiteX18" fmla="*/ 1612900 w 7467600"/>
                <a:gd name="connsiteY18" fmla="*/ 241300 h 842407"/>
                <a:gd name="connsiteX19" fmla="*/ 1765300 w 7467600"/>
                <a:gd name="connsiteY19" fmla="*/ 215900 h 842407"/>
                <a:gd name="connsiteX20" fmla="*/ 2959100 w 7467600"/>
                <a:gd name="connsiteY20" fmla="*/ 241300 h 842407"/>
                <a:gd name="connsiteX21" fmla="*/ 3073400 w 7467600"/>
                <a:gd name="connsiteY21" fmla="*/ 254000 h 842407"/>
                <a:gd name="connsiteX22" fmla="*/ 3251200 w 7467600"/>
                <a:gd name="connsiteY22" fmla="*/ 266700 h 842407"/>
                <a:gd name="connsiteX23" fmla="*/ 3644900 w 7467600"/>
                <a:gd name="connsiteY23" fmla="*/ 292100 h 842407"/>
                <a:gd name="connsiteX24" fmla="*/ 3886200 w 7467600"/>
                <a:gd name="connsiteY24" fmla="*/ 279400 h 842407"/>
                <a:gd name="connsiteX25" fmla="*/ 3937000 w 7467600"/>
                <a:gd name="connsiteY25" fmla="*/ 266700 h 842407"/>
                <a:gd name="connsiteX26" fmla="*/ 4229100 w 7467600"/>
                <a:gd name="connsiteY26" fmla="*/ 279400 h 842407"/>
                <a:gd name="connsiteX27" fmla="*/ 4381500 w 7467600"/>
                <a:gd name="connsiteY27" fmla="*/ 317500 h 842407"/>
                <a:gd name="connsiteX28" fmla="*/ 4660900 w 7467600"/>
                <a:gd name="connsiteY28" fmla="*/ 368300 h 842407"/>
                <a:gd name="connsiteX29" fmla="*/ 4864100 w 7467600"/>
                <a:gd name="connsiteY29" fmla="*/ 393700 h 842407"/>
                <a:gd name="connsiteX30" fmla="*/ 5054600 w 7467600"/>
                <a:gd name="connsiteY30" fmla="*/ 431800 h 842407"/>
                <a:gd name="connsiteX31" fmla="*/ 5727700 w 7467600"/>
                <a:gd name="connsiteY31" fmla="*/ 457200 h 842407"/>
                <a:gd name="connsiteX32" fmla="*/ 5816600 w 7467600"/>
                <a:gd name="connsiteY32" fmla="*/ 469900 h 842407"/>
                <a:gd name="connsiteX33" fmla="*/ 6083300 w 7467600"/>
                <a:gd name="connsiteY33" fmla="*/ 482600 h 842407"/>
                <a:gd name="connsiteX34" fmla="*/ 6134100 w 7467600"/>
                <a:gd name="connsiteY34" fmla="*/ 508000 h 842407"/>
                <a:gd name="connsiteX35" fmla="*/ 6210300 w 7467600"/>
                <a:gd name="connsiteY35" fmla="*/ 558800 h 842407"/>
                <a:gd name="connsiteX36" fmla="*/ 6248400 w 7467600"/>
                <a:gd name="connsiteY36" fmla="*/ 584200 h 842407"/>
                <a:gd name="connsiteX37" fmla="*/ 6375400 w 7467600"/>
                <a:gd name="connsiteY37" fmla="*/ 673100 h 842407"/>
                <a:gd name="connsiteX38" fmla="*/ 6413500 w 7467600"/>
                <a:gd name="connsiteY38" fmla="*/ 698500 h 842407"/>
                <a:gd name="connsiteX39" fmla="*/ 6489700 w 7467600"/>
                <a:gd name="connsiteY39" fmla="*/ 723900 h 842407"/>
                <a:gd name="connsiteX40" fmla="*/ 6527800 w 7467600"/>
                <a:gd name="connsiteY40" fmla="*/ 736600 h 842407"/>
                <a:gd name="connsiteX41" fmla="*/ 6578600 w 7467600"/>
                <a:gd name="connsiteY41" fmla="*/ 723900 h 842407"/>
                <a:gd name="connsiteX42" fmla="*/ 6705600 w 7467600"/>
                <a:gd name="connsiteY42" fmla="*/ 685800 h 842407"/>
                <a:gd name="connsiteX43" fmla="*/ 6832600 w 7467600"/>
                <a:gd name="connsiteY43" fmla="*/ 698500 h 842407"/>
                <a:gd name="connsiteX44" fmla="*/ 6870700 w 7467600"/>
                <a:gd name="connsiteY44" fmla="*/ 723900 h 842407"/>
                <a:gd name="connsiteX45" fmla="*/ 6921500 w 7467600"/>
                <a:gd name="connsiteY45" fmla="*/ 749300 h 842407"/>
                <a:gd name="connsiteX46" fmla="*/ 6959600 w 7467600"/>
                <a:gd name="connsiteY46" fmla="*/ 723900 h 842407"/>
                <a:gd name="connsiteX47" fmla="*/ 6997700 w 7467600"/>
                <a:gd name="connsiteY47" fmla="*/ 711200 h 842407"/>
                <a:gd name="connsiteX48" fmla="*/ 7099300 w 7467600"/>
                <a:gd name="connsiteY48" fmla="*/ 685800 h 842407"/>
                <a:gd name="connsiteX49" fmla="*/ 7162800 w 7467600"/>
                <a:gd name="connsiteY49" fmla="*/ 673100 h 842407"/>
                <a:gd name="connsiteX50" fmla="*/ 7239000 w 7467600"/>
                <a:gd name="connsiteY50" fmla="*/ 660400 h 842407"/>
                <a:gd name="connsiteX51" fmla="*/ 7289800 w 7467600"/>
                <a:gd name="connsiteY51" fmla="*/ 647700 h 842407"/>
                <a:gd name="connsiteX52" fmla="*/ 7353300 w 7467600"/>
                <a:gd name="connsiteY52" fmla="*/ 660400 h 842407"/>
                <a:gd name="connsiteX53" fmla="*/ 7391400 w 7467600"/>
                <a:gd name="connsiteY53" fmla="*/ 800100 h 842407"/>
                <a:gd name="connsiteX54" fmla="*/ 7404100 w 7467600"/>
                <a:gd name="connsiteY54" fmla="*/ 838200 h 842407"/>
                <a:gd name="connsiteX55" fmla="*/ 7467600 w 7467600"/>
                <a:gd name="connsiteY55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092200 w 7467600"/>
                <a:gd name="connsiteY13" fmla="*/ 304800 h 842407"/>
                <a:gd name="connsiteX14" fmla="*/ 1193800 w 7467600"/>
                <a:gd name="connsiteY14" fmla="*/ 342900 h 842407"/>
                <a:gd name="connsiteX15" fmla="*/ 1422400 w 7467600"/>
                <a:gd name="connsiteY15" fmla="*/ 330200 h 842407"/>
                <a:gd name="connsiteX16" fmla="*/ 1485900 w 7467600"/>
                <a:gd name="connsiteY16" fmla="*/ 304800 h 842407"/>
                <a:gd name="connsiteX17" fmla="*/ 1612900 w 7467600"/>
                <a:gd name="connsiteY17" fmla="*/ 241300 h 842407"/>
                <a:gd name="connsiteX18" fmla="*/ 1765300 w 7467600"/>
                <a:gd name="connsiteY18" fmla="*/ 215900 h 842407"/>
                <a:gd name="connsiteX19" fmla="*/ 2959100 w 7467600"/>
                <a:gd name="connsiteY19" fmla="*/ 241300 h 842407"/>
                <a:gd name="connsiteX20" fmla="*/ 3073400 w 7467600"/>
                <a:gd name="connsiteY20" fmla="*/ 254000 h 842407"/>
                <a:gd name="connsiteX21" fmla="*/ 3251200 w 7467600"/>
                <a:gd name="connsiteY21" fmla="*/ 266700 h 842407"/>
                <a:gd name="connsiteX22" fmla="*/ 3644900 w 7467600"/>
                <a:gd name="connsiteY22" fmla="*/ 292100 h 842407"/>
                <a:gd name="connsiteX23" fmla="*/ 3886200 w 7467600"/>
                <a:gd name="connsiteY23" fmla="*/ 279400 h 842407"/>
                <a:gd name="connsiteX24" fmla="*/ 3937000 w 7467600"/>
                <a:gd name="connsiteY24" fmla="*/ 266700 h 842407"/>
                <a:gd name="connsiteX25" fmla="*/ 4229100 w 7467600"/>
                <a:gd name="connsiteY25" fmla="*/ 279400 h 842407"/>
                <a:gd name="connsiteX26" fmla="*/ 4381500 w 7467600"/>
                <a:gd name="connsiteY26" fmla="*/ 317500 h 842407"/>
                <a:gd name="connsiteX27" fmla="*/ 4660900 w 7467600"/>
                <a:gd name="connsiteY27" fmla="*/ 368300 h 842407"/>
                <a:gd name="connsiteX28" fmla="*/ 4864100 w 7467600"/>
                <a:gd name="connsiteY28" fmla="*/ 393700 h 842407"/>
                <a:gd name="connsiteX29" fmla="*/ 5054600 w 7467600"/>
                <a:gd name="connsiteY29" fmla="*/ 431800 h 842407"/>
                <a:gd name="connsiteX30" fmla="*/ 5727700 w 7467600"/>
                <a:gd name="connsiteY30" fmla="*/ 457200 h 842407"/>
                <a:gd name="connsiteX31" fmla="*/ 5816600 w 7467600"/>
                <a:gd name="connsiteY31" fmla="*/ 469900 h 842407"/>
                <a:gd name="connsiteX32" fmla="*/ 6083300 w 7467600"/>
                <a:gd name="connsiteY32" fmla="*/ 482600 h 842407"/>
                <a:gd name="connsiteX33" fmla="*/ 6134100 w 7467600"/>
                <a:gd name="connsiteY33" fmla="*/ 508000 h 842407"/>
                <a:gd name="connsiteX34" fmla="*/ 6210300 w 7467600"/>
                <a:gd name="connsiteY34" fmla="*/ 558800 h 842407"/>
                <a:gd name="connsiteX35" fmla="*/ 6248400 w 7467600"/>
                <a:gd name="connsiteY35" fmla="*/ 584200 h 842407"/>
                <a:gd name="connsiteX36" fmla="*/ 6375400 w 7467600"/>
                <a:gd name="connsiteY36" fmla="*/ 673100 h 842407"/>
                <a:gd name="connsiteX37" fmla="*/ 6413500 w 7467600"/>
                <a:gd name="connsiteY37" fmla="*/ 698500 h 842407"/>
                <a:gd name="connsiteX38" fmla="*/ 6489700 w 7467600"/>
                <a:gd name="connsiteY38" fmla="*/ 723900 h 842407"/>
                <a:gd name="connsiteX39" fmla="*/ 6527800 w 7467600"/>
                <a:gd name="connsiteY39" fmla="*/ 736600 h 842407"/>
                <a:gd name="connsiteX40" fmla="*/ 6578600 w 7467600"/>
                <a:gd name="connsiteY40" fmla="*/ 723900 h 842407"/>
                <a:gd name="connsiteX41" fmla="*/ 6705600 w 7467600"/>
                <a:gd name="connsiteY41" fmla="*/ 685800 h 842407"/>
                <a:gd name="connsiteX42" fmla="*/ 6832600 w 7467600"/>
                <a:gd name="connsiteY42" fmla="*/ 698500 h 842407"/>
                <a:gd name="connsiteX43" fmla="*/ 6870700 w 7467600"/>
                <a:gd name="connsiteY43" fmla="*/ 723900 h 842407"/>
                <a:gd name="connsiteX44" fmla="*/ 6921500 w 7467600"/>
                <a:gd name="connsiteY44" fmla="*/ 749300 h 842407"/>
                <a:gd name="connsiteX45" fmla="*/ 6959600 w 7467600"/>
                <a:gd name="connsiteY45" fmla="*/ 723900 h 842407"/>
                <a:gd name="connsiteX46" fmla="*/ 6997700 w 7467600"/>
                <a:gd name="connsiteY46" fmla="*/ 711200 h 842407"/>
                <a:gd name="connsiteX47" fmla="*/ 7099300 w 7467600"/>
                <a:gd name="connsiteY47" fmla="*/ 685800 h 842407"/>
                <a:gd name="connsiteX48" fmla="*/ 7162800 w 7467600"/>
                <a:gd name="connsiteY48" fmla="*/ 673100 h 842407"/>
                <a:gd name="connsiteX49" fmla="*/ 7239000 w 7467600"/>
                <a:gd name="connsiteY49" fmla="*/ 660400 h 842407"/>
                <a:gd name="connsiteX50" fmla="*/ 7289800 w 7467600"/>
                <a:gd name="connsiteY50" fmla="*/ 647700 h 842407"/>
                <a:gd name="connsiteX51" fmla="*/ 7353300 w 7467600"/>
                <a:gd name="connsiteY51" fmla="*/ 660400 h 842407"/>
                <a:gd name="connsiteX52" fmla="*/ 7391400 w 7467600"/>
                <a:gd name="connsiteY52" fmla="*/ 800100 h 842407"/>
                <a:gd name="connsiteX53" fmla="*/ 7404100 w 7467600"/>
                <a:gd name="connsiteY53" fmla="*/ 838200 h 842407"/>
                <a:gd name="connsiteX54" fmla="*/ 7467600 w 7467600"/>
                <a:gd name="connsiteY54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193800 w 7467600"/>
                <a:gd name="connsiteY13" fmla="*/ 342900 h 842407"/>
                <a:gd name="connsiteX14" fmla="*/ 1422400 w 7467600"/>
                <a:gd name="connsiteY14" fmla="*/ 330200 h 842407"/>
                <a:gd name="connsiteX15" fmla="*/ 1485900 w 7467600"/>
                <a:gd name="connsiteY15" fmla="*/ 304800 h 842407"/>
                <a:gd name="connsiteX16" fmla="*/ 1612900 w 7467600"/>
                <a:gd name="connsiteY16" fmla="*/ 241300 h 842407"/>
                <a:gd name="connsiteX17" fmla="*/ 1765300 w 7467600"/>
                <a:gd name="connsiteY17" fmla="*/ 215900 h 842407"/>
                <a:gd name="connsiteX18" fmla="*/ 2959100 w 7467600"/>
                <a:gd name="connsiteY18" fmla="*/ 241300 h 842407"/>
                <a:gd name="connsiteX19" fmla="*/ 3073400 w 7467600"/>
                <a:gd name="connsiteY19" fmla="*/ 254000 h 842407"/>
                <a:gd name="connsiteX20" fmla="*/ 3251200 w 7467600"/>
                <a:gd name="connsiteY20" fmla="*/ 266700 h 842407"/>
                <a:gd name="connsiteX21" fmla="*/ 3644900 w 7467600"/>
                <a:gd name="connsiteY21" fmla="*/ 292100 h 842407"/>
                <a:gd name="connsiteX22" fmla="*/ 3886200 w 7467600"/>
                <a:gd name="connsiteY22" fmla="*/ 279400 h 842407"/>
                <a:gd name="connsiteX23" fmla="*/ 3937000 w 7467600"/>
                <a:gd name="connsiteY23" fmla="*/ 266700 h 842407"/>
                <a:gd name="connsiteX24" fmla="*/ 4229100 w 7467600"/>
                <a:gd name="connsiteY24" fmla="*/ 279400 h 842407"/>
                <a:gd name="connsiteX25" fmla="*/ 4381500 w 7467600"/>
                <a:gd name="connsiteY25" fmla="*/ 317500 h 842407"/>
                <a:gd name="connsiteX26" fmla="*/ 4660900 w 7467600"/>
                <a:gd name="connsiteY26" fmla="*/ 368300 h 842407"/>
                <a:gd name="connsiteX27" fmla="*/ 4864100 w 7467600"/>
                <a:gd name="connsiteY27" fmla="*/ 393700 h 842407"/>
                <a:gd name="connsiteX28" fmla="*/ 5054600 w 7467600"/>
                <a:gd name="connsiteY28" fmla="*/ 431800 h 842407"/>
                <a:gd name="connsiteX29" fmla="*/ 5727700 w 7467600"/>
                <a:gd name="connsiteY29" fmla="*/ 457200 h 842407"/>
                <a:gd name="connsiteX30" fmla="*/ 5816600 w 7467600"/>
                <a:gd name="connsiteY30" fmla="*/ 469900 h 842407"/>
                <a:gd name="connsiteX31" fmla="*/ 6083300 w 7467600"/>
                <a:gd name="connsiteY31" fmla="*/ 482600 h 842407"/>
                <a:gd name="connsiteX32" fmla="*/ 6134100 w 7467600"/>
                <a:gd name="connsiteY32" fmla="*/ 508000 h 842407"/>
                <a:gd name="connsiteX33" fmla="*/ 6210300 w 7467600"/>
                <a:gd name="connsiteY33" fmla="*/ 558800 h 842407"/>
                <a:gd name="connsiteX34" fmla="*/ 6248400 w 7467600"/>
                <a:gd name="connsiteY34" fmla="*/ 584200 h 842407"/>
                <a:gd name="connsiteX35" fmla="*/ 6375400 w 7467600"/>
                <a:gd name="connsiteY35" fmla="*/ 673100 h 842407"/>
                <a:gd name="connsiteX36" fmla="*/ 6413500 w 7467600"/>
                <a:gd name="connsiteY36" fmla="*/ 698500 h 842407"/>
                <a:gd name="connsiteX37" fmla="*/ 6489700 w 7467600"/>
                <a:gd name="connsiteY37" fmla="*/ 723900 h 842407"/>
                <a:gd name="connsiteX38" fmla="*/ 6527800 w 7467600"/>
                <a:gd name="connsiteY38" fmla="*/ 736600 h 842407"/>
                <a:gd name="connsiteX39" fmla="*/ 6578600 w 7467600"/>
                <a:gd name="connsiteY39" fmla="*/ 723900 h 842407"/>
                <a:gd name="connsiteX40" fmla="*/ 6705600 w 7467600"/>
                <a:gd name="connsiteY40" fmla="*/ 685800 h 842407"/>
                <a:gd name="connsiteX41" fmla="*/ 6832600 w 7467600"/>
                <a:gd name="connsiteY41" fmla="*/ 698500 h 842407"/>
                <a:gd name="connsiteX42" fmla="*/ 6870700 w 7467600"/>
                <a:gd name="connsiteY42" fmla="*/ 723900 h 842407"/>
                <a:gd name="connsiteX43" fmla="*/ 6921500 w 7467600"/>
                <a:gd name="connsiteY43" fmla="*/ 749300 h 842407"/>
                <a:gd name="connsiteX44" fmla="*/ 6959600 w 7467600"/>
                <a:gd name="connsiteY44" fmla="*/ 723900 h 842407"/>
                <a:gd name="connsiteX45" fmla="*/ 6997700 w 7467600"/>
                <a:gd name="connsiteY45" fmla="*/ 711200 h 842407"/>
                <a:gd name="connsiteX46" fmla="*/ 7099300 w 7467600"/>
                <a:gd name="connsiteY46" fmla="*/ 685800 h 842407"/>
                <a:gd name="connsiteX47" fmla="*/ 7162800 w 7467600"/>
                <a:gd name="connsiteY47" fmla="*/ 673100 h 842407"/>
                <a:gd name="connsiteX48" fmla="*/ 7239000 w 7467600"/>
                <a:gd name="connsiteY48" fmla="*/ 660400 h 842407"/>
                <a:gd name="connsiteX49" fmla="*/ 7289800 w 7467600"/>
                <a:gd name="connsiteY49" fmla="*/ 647700 h 842407"/>
                <a:gd name="connsiteX50" fmla="*/ 7353300 w 7467600"/>
                <a:gd name="connsiteY50" fmla="*/ 660400 h 842407"/>
                <a:gd name="connsiteX51" fmla="*/ 7391400 w 7467600"/>
                <a:gd name="connsiteY51" fmla="*/ 800100 h 842407"/>
                <a:gd name="connsiteX52" fmla="*/ 7404100 w 7467600"/>
                <a:gd name="connsiteY52" fmla="*/ 838200 h 842407"/>
                <a:gd name="connsiteX53" fmla="*/ 7467600 w 7467600"/>
                <a:gd name="connsiteY53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193800 w 7467600"/>
                <a:gd name="connsiteY12" fmla="*/ 342900 h 842407"/>
                <a:gd name="connsiteX13" fmla="*/ 1422400 w 7467600"/>
                <a:gd name="connsiteY13" fmla="*/ 330200 h 842407"/>
                <a:gd name="connsiteX14" fmla="*/ 1485900 w 7467600"/>
                <a:gd name="connsiteY14" fmla="*/ 304800 h 842407"/>
                <a:gd name="connsiteX15" fmla="*/ 1612900 w 7467600"/>
                <a:gd name="connsiteY15" fmla="*/ 241300 h 842407"/>
                <a:gd name="connsiteX16" fmla="*/ 1765300 w 7467600"/>
                <a:gd name="connsiteY16" fmla="*/ 215900 h 842407"/>
                <a:gd name="connsiteX17" fmla="*/ 2959100 w 7467600"/>
                <a:gd name="connsiteY17" fmla="*/ 241300 h 842407"/>
                <a:gd name="connsiteX18" fmla="*/ 3073400 w 7467600"/>
                <a:gd name="connsiteY18" fmla="*/ 254000 h 842407"/>
                <a:gd name="connsiteX19" fmla="*/ 3251200 w 7467600"/>
                <a:gd name="connsiteY19" fmla="*/ 266700 h 842407"/>
                <a:gd name="connsiteX20" fmla="*/ 3644900 w 7467600"/>
                <a:gd name="connsiteY20" fmla="*/ 292100 h 842407"/>
                <a:gd name="connsiteX21" fmla="*/ 3886200 w 7467600"/>
                <a:gd name="connsiteY21" fmla="*/ 279400 h 842407"/>
                <a:gd name="connsiteX22" fmla="*/ 3937000 w 7467600"/>
                <a:gd name="connsiteY22" fmla="*/ 266700 h 842407"/>
                <a:gd name="connsiteX23" fmla="*/ 4229100 w 7467600"/>
                <a:gd name="connsiteY23" fmla="*/ 279400 h 842407"/>
                <a:gd name="connsiteX24" fmla="*/ 4381500 w 7467600"/>
                <a:gd name="connsiteY24" fmla="*/ 317500 h 842407"/>
                <a:gd name="connsiteX25" fmla="*/ 4660900 w 7467600"/>
                <a:gd name="connsiteY25" fmla="*/ 368300 h 842407"/>
                <a:gd name="connsiteX26" fmla="*/ 4864100 w 7467600"/>
                <a:gd name="connsiteY26" fmla="*/ 393700 h 842407"/>
                <a:gd name="connsiteX27" fmla="*/ 5054600 w 7467600"/>
                <a:gd name="connsiteY27" fmla="*/ 431800 h 842407"/>
                <a:gd name="connsiteX28" fmla="*/ 5727700 w 7467600"/>
                <a:gd name="connsiteY28" fmla="*/ 457200 h 842407"/>
                <a:gd name="connsiteX29" fmla="*/ 5816600 w 7467600"/>
                <a:gd name="connsiteY29" fmla="*/ 469900 h 842407"/>
                <a:gd name="connsiteX30" fmla="*/ 6083300 w 7467600"/>
                <a:gd name="connsiteY30" fmla="*/ 482600 h 842407"/>
                <a:gd name="connsiteX31" fmla="*/ 6134100 w 7467600"/>
                <a:gd name="connsiteY31" fmla="*/ 508000 h 842407"/>
                <a:gd name="connsiteX32" fmla="*/ 6210300 w 7467600"/>
                <a:gd name="connsiteY32" fmla="*/ 558800 h 842407"/>
                <a:gd name="connsiteX33" fmla="*/ 6248400 w 7467600"/>
                <a:gd name="connsiteY33" fmla="*/ 584200 h 842407"/>
                <a:gd name="connsiteX34" fmla="*/ 6375400 w 7467600"/>
                <a:gd name="connsiteY34" fmla="*/ 673100 h 842407"/>
                <a:gd name="connsiteX35" fmla="*/ 6413500 w 7467600"/>
                <a:gd name="connsiteY35" fmla="*/ 698500 h 842407"/>
                <a:gd name="connsiteX36" fmla="*/ 6489700 w 7467600"/>
                <a:gd name="connsiteY36" fmla="*/ 723900 h 842407"/>
                <a:gd name="connsiteX37" fmla="*/ 6527800 w 7467600"/>
                <a:gd name="connsiteY37" fmla="*/ 736600 h 842407"/>
                <a:gd name="connsiteX38" fmla="*/ 6578600 w 7467600"/>
                <a:gd name="connsiteY38" fmla="*/ 723900 h 842407"/>
                <a:gd name="connsiteX39" fmla="*/ 6705600 w 7467600"/>
                <a:gd name="connsiteY39" fmla="*/ 685800 h 842407"/>
                <a:gd name="connsiteX40" fmla="*/ 6832600 w 7467600"/>
                <a:gd name="connsiteY40" fmla="*/ 698500 h 842407"/>
                <a:gd name="connsiteX41" fmla="*/ 6870700 w 7467600"/>
                <a:gd name="connsiteY41" fmla="*/ 723900 h 842407"/>
                <a:gd name="connsiteX42" fmla="*/ 6921500 w 7467600"/>
                <a:gd name="connsiteY42" fmla="*/ 749300 h 842407"/>
                <a:gd name="connsiteX43" fmla="*/ 6959600 w 7467600"/>
                <a:gd name="connsiteY43" fmla="*/ 723900 h 842407"/>
                <a:gd name="connsiteX44" fmla="*/ 6997700 w 7467600"/>
                <a:gd name="connsiteY44" fmla="*/ 711200 h 842407"/>
                <a:gd name="connsiteX45" fmla="*/ 7099300 w 7467600"/>
                <a:gd name="connsiteY45" fmla="*/ 685800 h 842407"/>
                <a:gd name="connsiteX46" fmla="*/ 7162800 w 7467600"/>
                <a:gd name="connsiteY46" fmla="*/ 673100 h 842407"/>
                <a:gd name="connsiteX47" fmla="*/ 7239000 w 7467600"/>
                <a:gd name="connsiteY47" fmla="*/ 660400 h 842407"/>
                <a:gd name="connsiteX48" fmla="*/ 7289800 w 7467600"/>
                <a:gd name="connsiteY48" fmla="*/ 647700 h 842407"/>
                <a:gd name="connsiteX49" fmla="*/ 7353300 w 7467600"/>
                <a:gd name="connsiteY49" fmla="*/ 660400 h 842407"/>
                <a:gd name="connsiteX50" fmla="*/ 7391400 w 7467600"/>
                <a:gd name="connsiteY50" fmla="*/ 800100 h 842407"/>
                <a:gd name="connsiteX51" fmla="*/ 7404100 w 7467600"/>
                <a:gd name="connsiteY51" fmla="*/ 838200 h 842407"/>
                <a:gd name="connsiteX52" fmla="*/ 7467600 w 7467600"/>
                <a:gd name="connsiteY52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485900 w 7467600"/>
                <a:gd name="connsiteY13" fmla="*/ 304800 h 842407"/>
                <a:gd name="connsiteX14" fmla="*/ 1612900 w 7467600"/>
                <a:gd name="connsiteY14" fmla="*/ 241300 h 842407"/>
                <a:gd name="connsiteX15" fmla="*/ 1765300 w 7467600"/>
                <a:gd name="connsiteY15" fmla="*/ 215900 h 842407"/>
                <a:gd name="connsiteX16" fmla="*/ 2959100 w 7467600"/>
                <a:gd name="connsiteY16" fmla="*/ 241300 h 842407"/>
                <a:gd name="connsiteX17" fmla="*/ 3073400 w 7467600"/>
                <a:gd name="connsiteY17" fmla="*/ 254000 h 842407"/>
                <a:gd name="connsiteX18" fmla="*/ 3251200 w 7467600"/>
                <a:gd name="connsiteY18" fmla="*/ 266700 h 842407"/>
                <a:gd name="connsiteX19" fmla="*/ 3644900 w 7467600"/>
                <a:gd name="connsiteY19" fmla="*/ 292100 h 842407"/>
                <a:gd name="connsiteX20" fmla="*/ 3886200 w 7467600"/>
                <a:gd name="connsiteY20" fmla="*/ 279400 h 842407"/>
                <a:gd name="connsiteX21" fmla="*/ 3937000 w 7467600"/>
                <a:gd name="connsiteY21" fmla="*/ 266700 h 842407"/>
                <a:gd name="connsiteX22" fmla="*/ 4229100 w 7467600"/>
                <a:gd name="connsiteY22" fmla="*/ 279400 h 842407"/>
                <a:gd name="connsiteX23" fmla="*/ 4381500 w 7467600"/>
                <a:gd name="connsiteY23" fmla="*/ 317500 h 842407"/>
                <a:gd name="connsiteX24" fmla="*/ 4660900 w 7467600"/>
                <a:gd name="connsiteY24" fmla="*/ 368300 h 842407"/>
                <a:gd name="connsiteX25" fmla="*/ 4864100 w 7467600"/>
                <a:gd name="connsiteY25" fmla="*/ 393700 h 842407"/>
                <a:gd name="connsiteX26" fmla="*/ 5054600 w 7467600"/>
                <a:gd name="connsiteY26" fmla="*/ 431800 h 842407"/>
                <a:gd name="connsiteX27" fmla="*/ 5727700 w 7467600"/>
                <a:gd name="connsiteY27" fmla="*/ 457200 h 842407"/>
                <a:gd name="connsiteX28" fmla="*/ 5816600 w 7467600"/>
                <a:gd name="connsiteY28" fmla="*/ 469900 h 842407"/>
                <a:gd name="connsiteX29" fmla="*/ 6083300 w 7467600"/>
                <a:gd name="connsiteY29" fmla="*/ 482600 h 842407"/>
                <a:gd name="connsiteX30" fmla="*/ 6134100 w 7467600"/>
                <a:gd name="connsiteY30" fmla="*/ 508000 h 842407"/>
                <a:gd name="connsiteX31" fmla="*/ 6210300 w 7467600"/>
                <a:gd name="connsiteY31" fmla="*/ 558800 h 842407"/>
                <a:gd name="connsiteX32" fmla="*/ 6248400 w 7467600"/>
                <a:gd name="connsiteY32" fmla="*/ 584200 h 842407"/>
                <a:gd name="connsiteX33" fmla="*/ 6375400 w 7467600"/>
                <a:gd name="connsiteY33" fmla="*/ 673100 h 842407"/>
                <a:gd name="connsiteX34" fmla="*/ 6413500 w 7467600"/>
                <a:gd name="connsiteY34" fmla="*/ 698500 h 842407"/>
                <a:gd name="connsiteX35" fmla="*/ 6489700 w 7467600"/>
                <a:gd name="connsiteY35" fmla="*/ 723900 h 842407"/>
                <a:gd name="connsiteX36" fmla="*/ 6527800 w 7467600"/>
                <a:gd name="connsiteY36" fmla="*/ 736600 h 842407"/>
                <a:gd name="connsiteX37" fmla="*/ 6578600 w 7467600"/>
                <a:gd name="connsiteY37" fmla="*/ 723900 h 842407"/>
                <a:gd name="connsiteX38" fmla="*/ 6705600 w 7467600"/>
                <a:gd name="connsiteY38" fmla="*/ 685800 h 842407"/>
                <a:gd name="connsiteX39" fmla="*/ 6832600 w 7467600"/>
                <a:gd name="connsiteY39" fmla="*/ 698500 h 842407"/>
                <a:gd name="connsiteX40" fmla="*/ 6870700 w 7467600"/>
                <a:gd name="connsiteY40" fmla="*/ 723900 h 842407"/>
                <a:gd name="connsiteX41" fmla="*/ 6921500 w 7467600"/>
                <a:gd name="connsiteY41" fmla="*/ 749300 h 842407"/>
                <a:gd name="connsiteX42" fmla="*/ 6959600 w 7467600"/>
                <a:gd name="connsiteY42" fmla="*/ 723900 h 842407"/>
                <a:gd name="connsiteX43" fmla="*/ 6997700 w 7467600"/>
                <a:gd name="connsiteY43" fmla="*/ 711200 h 842407"/>
                <a:gd name="connsiteX44" fmla="*/ 7099300 w 7467600"/>
                <a:gd name="connsiteY44" fmla="*/ 685800 h 842407"/>
                <a:gd name="connsiteX45" fmla="*/ 7162800 w 7467600"/>
                <a:gd name="connsiteY45" fmla="*/ 673100 h 842407"/>
                <a:gd name="connsiteX46" fmla="*/ 7239000 w 7467600"/>
                <a:gd name="connsiteY46" fmla="*/ 660400 h 842407"/>
                <a:gd name="connsiteX47" fmla="*/ 7289800 w 7467600"/>
                <a:gd name="connsiteY47" fmla="*/ 647700 h 842407"/>
                <a:gd name="connsiteX48" fmla="*/ 7353300 w 7467600"/>
                <a:gd name="connsiteY48" fmla="*/ 660400 h 842407"/>
                <a:gd name="connsiteX49" fmla="*/ 7391400 w 7467600"/>
                <a:gd name="connsiteY49" fmla="*/ 800100 h 842407"/>
                <a:gd name="connsiteX50" fmla="*/ 7404100 w 7467600"/>
                <a:gd name="connsiteY50" fmla="*/ 838200 h 842407"/>
                <a:gd name="connsiteX51" fmla="*/ 7467600 w 7467600"/>
                <a:gd name="connsiteY51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612900 w 7467600"/>
                <a:gd name="connsiteY13" fmla="*/ 241300 h 842407"/>
                <a:gd name="connsiteX14" fmla="*/ 1765300 w 7467600"/>
                <a:gd name="connsiteY14" fmla="*/ 215900 h 842407"/>
                <a:gd name="connsiteX15" fmla="*/ 2959100 w 7467600"/>
                <a:gd name="connsiteY15" fmla="*/ 241300 h 842407"/>
                <a:gd name="connsiteX16" fmla="*/ 3073400 w 7467600"/>
                <a:gd name="connsiteY16" fmla="*/ 254000 h 842407"/>
                <a:gd name="connsiteX17" fmla="*/ 3251200 w 7467600"/>
                <a:gd name="connsiteY17" fmla="*/ 266700 h 842407"/>
                <a:gd name="connsiteX18" fmla="*/ 3644900 w 7467600"/>
                <a:gd name="connsiteY18" fmla="*/ 292100 h 842407"/>
                <a:gd name="connsiteX19" fmla="*/ 3886200 w 7467600"/>
                <a:gd name="connsiteY19" fmla="*/ 279400 h 842407"/>
                <a:gd name="connsiteX20" fmla="*/ 3937000 w 7467600"/>
                <a:gd name="connsiteY20" fmla="*/ 266700 h 842407"/>
                <a:gd name="connsiteX21" fmla="*/ 4229100 w 7467600"/>
                <a:gd name="connsiteY21" fmla="*/ 279400 h 842407"/>
                <a:gd name="connsiteX22" fmla="*/ 4381500 w 7467600"/>
                <a:gd name="connsiteY22" fmla="*/ 317500 h 842407"/>
                <a:gd name="connsiteX23" fmla="*/ 4660900 w 7467600"/>
                <a:gd name="connsiteY23" fmla="*/ 368300 h 842407"/>
                <a:gd name="connsiteX24" fmla="*/ 4864100 w 7467600"/>
                <a:gd name="connsiteY24" fmla="*/ 393700 h 842407"/>
                <a:gd name="connsiteX25" fmla="*/ 5054600 w 7467600"/>
                <a:gd name="connsiteY25" fmla="*/ 431800 h 842407"/>
                <a:gd name="connsiteX26" fmla="*/ 5727700 w 7467600"/>
                <a:gd name="connsiteY26" fmla="*/ 457200 h 842407"/>
                <a:gd name="connsiteX27" fmla="*/ 5816600 w 7467600"/>
                <a:gd name="connsiteY27" fmla="*/ 469900 h 842407"/>
                <a:gd name="connsiteX28" fmla="*/ 6083300 w 7467600"/>
                <a:gd name="connsiteY28" fmla="*/ 482600 h 842407"/>
                <a:gd name="connsiteX29" fmla="*/ 6134100 w 7467600"/>
                <a:gd name="connsiteY29" fmla="*/ 508000 h 842407"/>
                <a:gd name="connsiteX30" fmla="*/ 6210300 w 7467600"/>
                <a:gd name="connsiteY30" fmla="*/ 558800 h 842407"/>
                <a:gd name="connsiteX31" fmla="*/ 6248400 w 7467600"/>
                <a:gd name="connsiteY31" fmla="*/ 584200 h 842407"/>
                <a:gd name="connsiteX32" fmla="*/ 6375400 w 7467600"/>
                <a:gd name="connsiteY32" fmla="*/ 673100 h 842407"/>
                <a:gd name="connsiteX33" fmla="*/ 6413500 w 7467600"/>
                <a:gd name="connsiteY33" fmla="*/ 698500 h 842407"/>
                <a:gd name="connsiteX34" fmla="*/ 6489700 w 7467600"/>
                <a:gd name="connsiteY34" fmla="*/ 723900 h 842407"/>
                <a:gd name="connsiteX35" fmla="*/ 6527800 w 7467600"/>
                <a:gd name="connsiteY35" fmla="*/ 736600 h 842407"/>
                <a:gd name="connsiteX36" fmla="*/ 6578600 w 7467600"/>
                <a:gd name="connsiteY36" fmla="*/ 723900 h 842407"/>
                <a:gd name="connsiteX37" fmla="*/ 6705600 w 7467600"/>
                <a:gd name="connsiteY37" fmla="*/ 685800 h 842407"/>
                <a:gd name="connsiteX38" fmla="*/ 6832600 w 7467600"/>
                <a:gd name="connsiteY38" fmla="*/ 698500 h 842407"/>
                <a:gd name="connsiteX39" fmla="*/ 6870700 w 7467600"/>
                <a:gd name="connsiteY39" fmla="*/ 723900 h 842407"/>
                <a:gd name="connsiteX40" fmla="*/ 6921500 w 7467600"/>
                <a:gd name="connsiteY40" fmla="*/ 749300 h 842407"/>
                <a:gd name="connsiteX41" fmla="*/ 6959600 w 7467600"/>
                <a:gd name="connsiteY41" fmla="*/ 723900 h 842407"/>
                <a:gd name="connsiteX42" fmla="*/ 6997700 w 7467600"/>
                <a:gd name="connsiteY42" fmla="*/ 711200 h 842407"/>
                <a:gd name="connsiteX43" fmla="*/ 7099300 w 7467600"/>
                <a:gd name="connsiteY43" fmla="*/ 685800 h 842407"/>
                <a:gd name="connsiteX44" fmla="*/ 7162800 w 7467600"/>
                <a:gd name="connsiteY44" fmla="*/ 673100 h 842407"/>
                <a:gd name="connsiteX45" fmla="*/ 7239000 w 7467600"/>
                <a:gd name="connsiteY45" fmla="*/ 660400 h 842407"/>
                <a:gd name="connsiteX46" fmla="*/ 7289800 w 7467600"/>
                <a:gd name="connsiteY46" fmla="*/ 647700 h 842407"/>
                <a:gd name="connsiteX47" fmla="*/ 7353300 w 7467600"/>
                <a:gd name="connsiteY47" fmla="*/ 660400 h 842407"/>
                <a:gd name="connsiteX48" fmla="*/ 7391400 w 7467600"/>
                <a:gd name="connsiteY48" fmla="*/ 800100 h 842407"/>
                <a:gd name="connsiteX49" fmla="*/ 7404100 w 7467600"/>
                <a:gd name="connsiteY49" fmla="*/ 838200 h 842407"/>
                <a:gd name="connsiteX50" fmla="*/ 7467600 w 7467600"/>
                <a:gd name="connsiteY50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612900 w 7467600"/>
                <a:gd name="connsiteY12" fmla="*/ 241300 h 842407"/>
                <a:gd name="connsiteX13" fmla="*/ 1765300 w 7467600"/>
                <a:gd name="connsiteY13" fmla="*/ 215900 h 842407"/>
                <a:gd name="connsiteX14" fmla="*/ 2959100 w 7467600"/>
                <a:gd name="connsiteY14" fmla="*/ 241300 h 842407"/>
                <a:gd name="connsiteX15" fmla="*/ 3073400 w 7467600"/>
                <a:gd name="connsiteY15" fmla="*/ 254000 h 842407"/>
                <a:gd name="connsiteX16" fmla="*/ 3251200 w 7467600"/>
                <a:gd name="connsiteY16" fmla="*/ 266700 h 842407"/>
                <a:gd name="connsiteX17" fmla="*/ 3644900 w 7467600"/>
                <a:gd name="connsiteY17" fmla="*/ 292100 h 842407"/>
                <a:gd name="connsiteX18" fmla="*/ 3886200 w 7467600"/>
                <a:gd name="connsiteY18" fmla="*/ 279400 h 842407"/>
                <a:gd name="connsiteX19" fmla="*/ 3937000 w 7467600"/>
                <a:gd name="connsiteY19" fmla="*/ 266700 h 842407"/>
                <a:gd name="connsiteX20" fmla="*/ 4229100 w 7467600"/>
                <a:gd name="connsiteY20" fmla="*/ 279400 h 842407"/>
                <a:gd name="connsiteX21" fmla="*/ 4381500 w 7467600"/>
                <a:gd name="connsiteY21" fmla="*/ 317500 h 842407"/>
                <a:gd name="connsiteX22" fmla="*/ 4660900 w 7467600"/>
                <a:gd name="connsiteY22" fmla="*/ 368300 h 842407"/>
                <a:gd name="connsiteX23" fmla="*/ 4864100 w 7467600"/>
                <a:gd name="connsiteY23" fmla="*/ 393700 h 842407"/>
                <a:gd name="connsiteX24" fmla="*/ 5054600 w 7467600"/>
                <a:gd name="connsiteY24" fmla="*/ 431800 h 842407"/>
                <a:gd name="connsiteX25" fmla="*/ 5727700 w 7467600"/>
                <a:gd name="connsiteY25" fmla="*/ 457200 h 842407"/>
                <a:gd name="connsiteX26" fmla="*/ 5816600 w 7467600"/>
                <a:gd name="connsiteY26" fmla="*/ 469900 h 842407"/>
                <a:gd name="connsiteX27" fmla="*/ 6083300 w 7467600"/>
                <a:gd name="connsiteY27" fmla="*/ 482600 h 842407"/>
                <a:gd name="connsiteX28" fmla="*/ 6134100 w 7467600"/>
                <a:gd name="connsiteY28" fmla="*/ 508000 h 842407"/>
                <a:gd name="connsiteX29" fmla="*/ 6210300 w 7467600"/>
                <a:gd name="connsiteY29" fmla="*/ 558800 h 842407"/>
                <a:gd name="connsiteX30" fmla="*/ 6248400 w 7467600"/>
                <a:gd name="connsiteY30" fmla="*/ 584200 h 842407"/>
                <a:gd name="connsiteX31" fmla="*/ 6375400 w 7467600"/>
                <a:gd name="connsiteY31" fmla="*/ 673100 h 842407"/>
                <a:gd name="connsiteX32" fmla="*/ 6413500 w 7467600"/>
                <a:gd name="connsiteY32" fmla="*/ 698500 h 842407"/>
                <a:gd name="connsiteX33" fmla="*/ 6489700 w 7467600"/>
                <a:gd name="connsiteY33" fmla="*/ 723900 h 842407"/>
                <a:gd name="connsiteX34" fmla="*/ 6527800 w 7467600"/>
                <a:gd name="connsiteY34" fmla="*/ 736600 h 842407"/>
                <a:gd name="connsiteX35" fmla="*/ 6578600 w 7467600"/>
                <a:gd name="connsiteY35" fmla="*/ 723900 h 842407"/>
                <a:gd name="connsiteX36" fmla="*/ 6705600 w 7467600"/>
                <a:gd name="connsiteY36" fmla="*/ 685800 h 842407"/>
                <a:gd name="connsiteX37" fmla="*/ 6832600 w 7467600"/>
                <a:gd name="connsiteY37" fmla="*/ 698500 h 842407"/>
                <a:gd name="connsiteX38" fmla="*/ 6870700 w 7467600"/>
                <a:gd name="connsiteY38" fmla="*/ 723900 h 842407"/>
                <a:gd name="connsiteX39" fmla="*/ 6921500 w 7467600"/>
                <a:gd name="connsiteY39" fmla="*/ 749300 h 842407"/>
                <a:gd name="connsiteX40" fmla="*/ 6959600 w 7467600"/>
                <a:gd name="connsiteY40" fmla="*/ 723900 h 842407"/>
                <a:gd name="connsiteX41" fmla="*/ 6997700 w 7467600"/>
                <a:gd name="connsiteY41" fmla="*/ 711200 h 842407"/>
                <a:gd name="connsiteX42" fmla="*/ 7099300 w 7467600"/>
                <a:gd name="connsiteY42" fmla="*/ 685800 h 842407"/>
                <a:gd name="connsiteX43" fmla="*/ 7162800 w 7467600"/>
                <a:gd name="connsiteY43" fmla="*/ 673100 h 842407"/>
                <a:gd name="connsiteX44" fmla="*/ 7239000 w 7467600"/>
                <a:gd name="connsiteY44" fmla="*/ 660400 h 842407"/>
                <a:gd name="connsiteX45" fmla="*/ 7289800 w 7467600"/>
                <a:gd name="connsiteY45" fmla="*/ 647700 h 842407"/>
                <a:gd name="connsiteX46" fmla="*/ 7353300 w 7467600"/>
                <a:gd name="connsiteY46" fmla="*/ 660400 h 842407"/>
                <a:gd name="connsiteX47" fmla="*/ 7391400 w 7467600"/>
                <a:gd name="connsiteY47" fmla="*/ 800100 h 842407"/>
                <a:gd name="connsiteX48" fmla="*/ 7404100 w 7467600"/>
                <a:gd name="connsiteY48" fmla="*/ 838200 h 842407"/>
                <a:gd name="connsiteX49" fmla="*/ 7467600 w 7467600"/>
                <a:gd name="connsiteY49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612900 w 7467600"/>
                <a:gd name="connsiteY11" fmla="*/ 241300 h 842407"/>
                <a:gd name="connsiteX12" fmla="*/ 1765300 w 7467600"/>
                <a:gd name="connsiteY12" fmla="*/ 215900 h 842407"/>
                <a:gd name="connsiteX13" fmla="*/ 2959100 w 7467600"/>
                <a:gd name="connsiteY13" fmla="*/ 241300 h 842407"/>
                <a:gd name="connsiteX14" fmla="*/ 3073400 w 7467600"/>
                <a:gd name="connsiteY14" fmla="*/ 254000 h 842407"/>
                <a:gd name="connsiteX15" fmla="*/ 3251200 w 7467600"/>
                <a:gd name="connsiteY15" fmla="*/ 266700 h 842407"/>
                <a:gd name="connsiteX16" fmla="*/ 3644900 w 7467600"/>
                <a:gd name="connsiteY16" fmla="*/ 292100 h 842407"/>
                <a:gd name="connsiteX17" fmla="*/ 3886200 w 7467600"/>
                <a:gd name="connsiteY17" fmla="*/ 279400 h 842407"/>
                <a:gd name="connsiteX18" fmla="*/ 3937000 w 7467600"/>
                <a:gd name="connsiteY18" fmla="*/ 266700 h 842407"/>
                <a:gd name="connsiteX19" fmla="*/ 4229100 w 7467600"/>
                <a:gd name="connsiteY19" fmla="*/ 279400 h 842407"/>
                <a:gd name="connsiteX20" fmla="*/ 4381500 w 7467600"/>
                <a:gd name="connsiteY20" fmla="*/ 317500 h 842407"/>
                <a:gd name="connsiteX21" fmla="*/ 4660900 w 7467600"/>
                <a:gd name="connsiteY21" fmla="*/ 368300 h 842407"/>
                <a:gd name="connsiteX22" fmla="*/ 4864100 w 7467600"/>
                <a:gd name="connsiteY22" fmla="*/ 393700 h 842407"/>
                <a:gd name="connsiteX23" fmla="*/ 5054600 w 7467600"/>
                <a:gd name="connsiteY23" fmla="*/ 431800 h 842407"/>
                <a:gd name="connsiteX24" fmla="*/ 5727700 w 7467600"/>
                <a:gd name="connsiteY24" fmla="*/ 457200 h 842407"/>
                <a:gd name="connsiteX25" fmla="*/ 5816600 w 7467600"/>
                <a:gd name="connsiteY25" fmla="*/ 469900 h 842407"/>
                <a:gd name="connsiteX26" fmla="*/ 6083300 w 7467600"/>
                <a:gd name="connsiteY26" fmla="*/ 482600 h 842407"/>
                <a:gd name="connsiteX27" fmla="*/ 6134100 w 7467600"/>
                <a:gd name="connsiteY27" fmla="*/ 508000 h 842407"/>
                <a:gd name="connsiteX28" fmla="*/ 6210300 w 7467600"/>
                <a:gd name="connsiteY28" fmla="*/ 558800 h 842407"/>
                <a:gd name="connsiteX29" fmla="*/ 6248400 w 7467600"/>
                <a:gd name="connsiteY29" fmla="*/ 584200 h 842407"/>
                <a:gd name="connsiteX30" fmla="*/ 6375400 w 7467600"/>
                <a:gd name="connsiteY30" fmla="*/ 673100 h 842407"/>
                <a:gd name="connsiteX31" fmla="*/ 6413500 w 7467600"/>
                <a:gd name="connsiteY31" fmla="*/ 698500 h 842407"/>
                <a:gd name="connsiteX32" fmla="*/ 6489700 w 7467600"/>
                <a:gd name="connsiteY32" fmla="*/ 723900 h 842407"/>
                <a:gd name="connsiteX33" fmla="*/ 6527800 w 7467600"/>
                <a:gd name="connsiteY33" fmla="*/ 736600 h 842407"/>
                <a:gd name="connsiteX34" fmla="*/ 6578600 w 7467600"/>
                <a:gd name="connsiteY34" fmla="*/ 723900 h 842407"/>
                <a:gd name="connsiteX35" fmla="*/ 6705600 w 7467600"/>
                <a:gd name="connsiteY35" fmla="*/ 685800 h 842407"/>
                <a:gd name="connsiteX36" fmla="*/ 6832600 w 7467600"/>
                <a:gd name="connsiteY36" fmla="*/ 698500 h 842407"/>
                <a:gd name="connsiteX37" fmla="*/ 6870700 w 7467600"/>
                <a:gd name="connsiteY37" fmla="*/ 723900 h 842407"/>
                <a:gd name="connsiteX38" fmla="*/ 6921500 w 7467600"/>
                <a:gd name="connsiteY38" fmla="*/ 749300 h 842407"/>
                <a:gd name="connsiteX39" fmla="*/ 6959600 w 7467600"/>
                <a:gd name="connsiteY39" fmla="*/ 723900 h 842407"/>
                <a:gd name="connsiteX40" fmla="*/ 6997700 w 7467600"/>
                <a:gd name="connsiteY40" fmla="*/ 711200 h 842407"/>
                <a:gd name="connsiteX41" fmla="*/ 7099300 w 7467600"/>
                <a:gd name="connsiteY41" fmla="*/ 685800 h 842407"/>
                <a:gd name="connsiteX42" fmla="*/ 7162800 w 7467600"/>
                <a:gd name="connsiteY42" fmla="*/ 673100 h 842407"/>
                <a:gd name="connsiteX43" fmla="*/ 7239000 w 7467600"/>
                <a:gd name="connsiteY43" fmla="*/ 660400 h 842407"/>
                <a:gd name="connsiteX44" fmla="*/ 7289800 w 7467600"/>
                <a:gd name="connsiteY44" fmla="*/ 647700 h 842407"/>
                <a:gd name="connsiteX45" fmla="*/ 7353300 w 7467600"/>
                <a:gd name="connsiteY45" fmla="*/ 660400 h 842407"/>
                <a:gd name="connsiteX46" fmla="*/ 7391400 w 7467600"/>
                <a:gd name="connsiteY46" fmla="*/ 800100 h 842407"/>
                <a:gd name="connsiteX47" fmla="*/ 7404100 w 7467600"/>
                <a:gd name="connsiteY47" fmla="*/ 838200 h 842407"/>
                <a:gd name="connsiteX48" fmla="*/ 7467600 w 7467600"/>
                <a:gd name="connsiteY48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1168400 w 7467600"/>
                <a:gd name="connsiteY9" fmla="*/ 2159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96900 w 7467600"/>
                <a:gd name="connsiteY6" fmla="*/ 190500 h 842407"/>
                <a:gd name="connsiteX7" fmla="*/ 762000 w 7467600"/>
                <a:gd name="connsiteY7" fmla="*/ 228600 h 842407"/>
                <a:gd name="connsiteX8" fmla="*/ 1168400 w 7467600"/>
                <a:gd name="connsiteY8" fmla="*/ 215900 h 842407"/>
                <a:gd name="connsiteX9" fmla="*/ 1612900 w 7467600"/>
                <a:gd name="connsiteY9" fmla="*/ 241300 h 842407"/>
                <a:gd name="connsiteX10" fmla="*/ 1765300 w 7467600"/>
                <a:gd name="connsiteY10" fmla="*/ 215900 h 842407"/>
                <a:gd name="connsiteX11" fmla="*/ 2959100 w 7467600"/>
                <a:gd name="connsiteY11" fmla="*/ 241300 h 842407"/>
                <a:gd name="connsiteX12" fmla="*/ 3073400 w 7467600"/>
                <a:gd name="connsiteY12" fmla="*/ 254000 h 842407"/>
                <a:gd name="connsiteX13" fmla="*/ 3251200 w 7467600"/>
                <a:gd name="connsiteY13" fmla="*/ 266700 h 842407"/>
                <a:gd name="connsiteX14" fmla="*/ 3644900 w 7467600"/>
                <a:gd name="connsiteY14" fmla="*/ 292100 h 842407"/>
                <a:gd name="connsiteX15" fmla="*/ 3886200 w 7467600"/>
                <a:gd name="connsiteY15" fmla="*/ 279400 h 842407"/>
                <a:gd name="connsiteX16" fmla="*/ 3937000 w 7467600"/>
                <a:gd name="connsiteY16" fmla="*/ 266700 h 842407"/>
                <a:gd name="connsiteX17" fmla="*/ 4229100 w 7467600"/>
                <a:gd name="connsiteY17" fmla="*/ 279400 h 842407"/>
                <a:gd name="connsiteX18" fmla="*/ 4381500 w 7467600"/>
                <a:gd name="connsiteY18" fmla="*/ 317500 h 842407"/>
                <a:gd name="connsiteX19" fmla="*/ 4660900 w 7467600"/>
                <a:gd name="connsiteY19" fmla="*/ 368300 h 842407"/>
                <a:gd name="connsiteX20" fmla="*/ 4864100 w 7467600"/>
                <a:gd name="connsiteY20" fmla="*/ 393700 h 842407"/>
                <a:gd name="connsiteX21" fmla="*/ 5054600 w 7467600"/>
                <a:gd name="connsiteY21" fmla="*/ 431800 h 842407"/>
                <a:gd name="connsiteX22" fmla="*/ 5727700 w 7467600"/>
                <a:gd name="connsiteY22" fmla="*/ 457200 h 842407"/>
                <a:gd name="connsiteX23" fmla="*/ 5816600 w 7467600"/>
                <a:gd name="connsiteY23" fmla="*/ 469900 h 842407"/>
                <a:gd name="connsiteX24" fmla="*/ 6083300 w 7467600"/>
                <a:gd name="connsiteY24" fmla="*/ 482600 h 842407"/>
                <a:gd name="connsiteX25" fmla="*/ 6134100 w 7467600"/>
                <a:gd name="connsiteY25" fmla="*/ 508000 h 842407"/>
                <a:gd name="connsiteX26" fmla="*/ 6210300 w 7467600"/>
                <a:gd name="connsiteY26" fmla="*/ 558800 h 842407"/>
                <a:gd name="connsiteX27" fmla="*/ 6248400 w 7467600"/>
                <a:gd name="connsiteY27" fmla="*/ 584200 h 842407"/>
                <a:gd name="connsiteX28" fmla="*/ 6375400 w 7467600"/>
                <a:gd name="connsiteY28" fmla="*/ 673100 h 842407"/>
                <a:gd name="connsiteX29" fmla="*/ 6413500 w 7467600"/>
                <a:gd name="connsiteY29" fmla="*/ 698500 h 842407"/>
                <a:gd name="connsiteX30" fmla="*/ 6489700 w 7467600"/>
                <a:gd name="connsiteY30" fmla="*/ 723900 h 842407"/>
                <a:gd name="connsiteX31" fmla="*/ 6527800 w 7467600"/>
                <a:gd name="connsiteY31" fmla="*/ 736600 h 842407"/>
                <a:gd name="connsiteX32" fmla="*/ 6578600 w 7467600"/>
                <a:gd name="connsiteY32" fmla="*/ 723900 h 842407"/>
                <a:gd name="connsiteX33" fmla="*/ 6705600 w 7467600"/>
                <a:gd name="connsiteY33" fmla="*/ 685800 h 842407"/>
                <a:gd name="connsiteX34" fmla="*/ 6832600 w 7467600"/>
                <a:gd name="connsiteY34" fmla="*/ 698500 h 842407"/>
                <a:gd name="connsiteX35" fmla="*/ 6870700 w 7467600"/>
                <a:gd name="connsiteY35" fmla="*/ 723900 h 842407"/>
                <a:gd name="connsiteX36" fmla="*/ 6921500 w 7467600"/>
                <a:gd name="connsiteY36" fmla="*/ 749300 h 842407"/>
                <a:gd name="connsiteX37" fmla="*/ 6959600 w 7467600"/>
                <a:gd name="connsiteY37" fmla="*/ 723900 h 842407"/>
                <a:gd name="connsiteX38" fmla="*/ 6997700 w 7467600"/>
                <a:gd name="connsiteY38" fmla="*/ 711200 h 842407"/>
                <a:gd name="connsiteX39" fmla="*/ 7099300 w 7467600"/>
                <a:gd name="connsiteY39" fmla="*/ 685800 h 842407"/>
                <a:gd name="connsiteX40" fmla="*/ 7162800 w 7467600"/>
                <a:gd name="connsiteY40" fmla="*/ 673100 h 842407"/>
                <a:gd name="connsiteX41" fmla="*/ 7239000 w 7467600"/>
                <a:gd name="connsiteY41" fmla="*/ 660400 h 842407"/>
                <a:gd name="connsiteX42" fmla="*/ 7289800 w 7467600"/>
                <a:gd name="connsiteY42" fmla="*/ 647700 h 842407"/>
                <a:gd name="connsiteX43" fmla="*/ 7353300 w 7467600"/>
                <a:gd name="connsiteY43" fmla="*/ 660400 h 842407"/>
                <a:gd name="connsiteX44" fmla="*/ 7391400 w 7467600"/>
                <a:gd name="connsiteY44" fmla="*/ 800100 h 842407"/>
                <a:gd name="connsiteX45" fmla="*/ 7404100 w 7467600"/>
                <a:gd name="connsiteY45" fmla="*/ 838200 h 842407"/>
                <a:gd name="connsiteX46" fmla="*/ 7467600 w 7467600"/>
                <a:gd name="connsiteY4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444500 w 7467600"/>
                <a:gd name="connsiteY3" fmla="*/ 139700 h 842407"/>
                <a:gd name="connsiteX4" fmla="*/ 482600 w 7467600"/>
                <a:gd name="connsiteY4" fmla="*/ 152400 h 842407"/>
                <a:gd name="connsiteX5" fmla="*/ 596900 w 7467600"/>
                <a:gd name="connsiteY5" fmla="*/ 190500 h 842407"/>
                <a:gd name="connsiteX6" fmla="*/ 762000 w 7467600"/>
                <a:gd name="connsiteY6" fmla="*/ 228600 h 842407"/>
                <a:gd name="connsiteX7" fmla="*/ 1168400 w 7467600"/>
                <a:gd name="connsiteY7" fmla="*/ 215900 h 842407"/>
                <a:gd name="connsiteX8" fmla="*/ 1612900 w 7467600"/>
                <a:gd name="connsiteY8" fmla="*/ 241300 h 842407"/>
                <a:gd name="connsiteX9" fmla="*/ 1765300 w 7467600"/>
                <a:gd name="connsiteY9" fmla="*/ 215900 h 842407"/>
                <a:gd name="connsiteX10" fmla="*/ 2959100 w 7467600"/>
                <a:gd name="connsiteY10" fmla="*/ 241300 h 842407"/>
                <a:gd name="connsiteX11" fmla="*/ 3073400 w 7467600"/>
                <a:gd name="connsiteY11" fmla="*/ 254000 h 842407"/>
                <a:gd name="connsiteX12" fmla="*/ 3251200 w 7467600"/>
                <a:gd name="connsiteY12" fmla="*/ 266700 h 842407"/>
                <a:gd name="connsiteX13" fmla="*/ 3644900 w 7467600"/>
                <a:gd name="connsiteY13" fmla="*/ 292100 h 842407"/>
                <a:gd name="connsiteX14" fmla="*/ 3886200 w 7467600"/>
                <a:gd name="connsiteY14" fmla="*/ 279400 h 842407"/>
                <a:gd name="connsiteX15" fmla="*/ 3937000 w 7467600"/>
                <a:gd name="connsiteY15" fmla="*/ 266700 h 842407"/>
                <a:gd name="connsiteX16" fmla="*/ 4229100 w 7467600"/>
                <a:gd name="connsiteY16" fmla="*/ 279400 h 842407"/>
                <a:gd name="connsiteX17" fmla="*/ 4381500 w 7467600"/>
                <a:gd name="connsiteY17" fmla="*/ 317500 h 842407"/>
                <a:gd name="connsiteX18" fmla="*/ 4660900 w 7467600"/>
                <a:gd name="connsiteY18" fmla="*/ 368300 h 842407"/>
                <a:gd name="connsiteX19" fmla="*/ 4864100 w 7467600"/>
                <a:gd name="connsiteY19" fmla="*/ 393700 h 842407"/>
                <a:gd name="connsiteX20" fmla="*/ 5054600 w 7467600"/>
                <a:gd name="connsiteY20" fmla="*/ 431800 h 842407"/>
                <a:gd name="connsiteX21" fmla="*/ 5727700 w 7467600"/>
                <a:gd name="connsiteY21" fmla="*/ 457200 h 842407"/>
                <a:gd name="connsiteX22" fmla="*/ 5816600 w 7467600"/>
                <a:gd name="connsiteY22" fmla="*/ 469900 h 842407"/>
                <a:gd name="connsiteX23" fmla="*/ 6083300 w 7467600"/>
                <a:gd name="connsiteY23" fmla="*/ 482600 h 842407"/>
                <a:gd name="connsiteX24" fmla="*/ 6134100 w 7467600"/>
                <a:gd name="connsiteY24" fmla="*/ 508000 h 842407"/>
                <a:gd name="connsiteX25" fmla="*/ 6210300 w 7467600"/>
                <a:gd name="connsiteY25" fmla="*/ 558800 h 842407"/>
                <a:gd name="connsiteX26" fmla="*/ 6248400 w 7467600"/>
                <a:gd name="connsiteY26" fmla="*/ 584200 h 842407"/>
                <a:gd name="connsiteX27" fmla="*/ 6375400 w 7467600"/>
                <a:gd name="connsiteY27" fmla="*/ 673100 h 842407"/>
                <a:gd name="connsiteX28" fmla="*/ 6413500 w 7467600"/>
                <a:gd name="connsiteY28" fmla="*/ 698500 h 842407"/>
                <a:gd name="connsiteX29" fmla="*/ 6489700 w 7467600"/>
                <a:gd name="connsiteY29" fmla="*/ 723900 h 842407"/>
                <a:gd name="connsiteX30" fmla="*/ 6527800 w 7467600"/>
                <a:gd name="connsiteY30" fmla="*/ 736600 h 842407"/>
                <a:gd name="connsiteX31" fmla="*/ 6578600 w 7467600"/>
                <a:gd name="connsiteY31" fmla="*/ 723900 h 842407"/>
                <a:gd name="connsiteX32" fmla="*/ 6705600 w 7467600"/>
                <a:gd name="connsiteY32" fmla="*/ 685800 h 842407"/>
                <a:gd name="connsiteX33" fmla="*/ 6832600 w 7467600"/>
                <a:gd name="connsiteY33" fmla="*/ 698500 h 842407"/>
                <a:gd name="connsiteX34" fmla="*/ 6870700 w 7467600"/>
                <a:gd name="connsiteY34" fmla="*/ 723900 h 842407"/>
                <a:gd name="connsiteX35" fmla="*/ 6921500 w 7467600"/>
                <a:gd name="connsiteY35" fmla="*/ 749300 h 842407"/>
                <a:gd name="connsiteX36" fmla="*/ 6959600 w 7467600"/>
                <a:gd name="connsiteY36" fmla="*/ 723900 h 842407"/>
                <a:gd name="connsiteX37" fmla="*/ 6997700 w 7467600"/>
                <a:gd name="connsiteY37" fmla="*/ 711200 h 842407"/>
                <a:gd name="connsiteX38" fmla="*/ 7099300 w 7467600"/>
                <a:gd name="connsiteY38" fmla="*/ 685800 h 842407"/>
                <a:gd name="connsiteX39" fmla="*/ 7162800 w 7467600"/>
                <a:gd name="connsiteY39" fmla="*/ 673100 h 842407"/>
                <a:gd name="connsiteX40" fmla="*/ 7239000 w 7467600"/>
                <a:gd name="connsiteY40" fmla="*/ 660400 h 842407"/>
                <a:gd name="connsiteX41" fmla="*/ 7289800 w 7467600"/>
                <a:gd name="connsiteY41" fmla="*/ 647700 h 842407"/>
                <a:gd name="connsiteX42" fmla="*/ 7353300 w 7467600"/>
                <a:gd name="connsiteY42" fmla="*/ 660400 h 842407"/>
                <a:gd name="connsiteX43" fmla="*/ 7391400 w 7467600"/>
                <a:gd name="connsiteY43" fmla="*/ 800100 h 842407"/>
                <a:gd name="connsiteX44" fmla="*/ 7404100 w 7467600"/>
                <a:gd name="connsiteY44" fmla="*/ 838200 h 842407"/>
                <a:gd name="connsiteX45" fmla="*/ 7467600 w 7467600"/>
                <a:gd name="connsiteY45" fmla="*/ 838200 h 84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467600" h="842407">
                  <a:moveTo>
                    <a:pt x="0" y="0"/>
                  </a:moveTo>
                  <a:cubicBezTo>
                    <a:pt x="50800" y="8467"/>
                    <a:pt x="106336" y="2368"/>
                    <a:pt x="152400" y="25400"/>
                  </a:cubicBezTo>
                  <a:cubicBezTo>
                    <a:pt x="196658" y="47529"/>
                    <a:pt x="218017" y="57150"/>
                    <a:pt x="266700" y="76200"/>
                  </a:cubicBezTo>
                  <a:cubicBezTo>
                    <a:pt x="315383" y="95250"/>
                    <a:pt x="408517" y="127000"/>
                    <a:pt x="444500" y="139700"/>
                  </a:cubicBezTo>
                  <a:cubicBezTo>
                    <a:pt x="480483" y="152400"/>
                    <a:pt x="469900" y="148167"/>
                    <a:pt x="482600" y="152400"/>
                  </a:cubicBezTo>
                  <a:cubicBezTo>
                    <a:pt x="508000" y="160867"/>
                    <a:pt x="550333" y="177800"/>
                    <a:pt x="596900" y="190500"/>
                  </a:cubicBezTo>
                  <a:cubicBezTo>
                    <a:pt x="643467" y="203200"/>
                    <a:pt x="706967" y="215900"/>
                    <a:pt x="762000" y="228600"/>
                  </a:cubicBezTo>
                  <a:cubicBezTo>
                    <a:pt x="817033" y="241300"/>
                    <a:pt x="1026583" y="213783"/>
                    <a:pt x="1168400" y="215900"/>
                  </a:cubicBezTo>
                  <a:cubicBezTo>
                    <a:pt x="1310217" y="218017"/>
                    <a:pt x="1513417" y="241300"/>
                    <a:pt x="1612900" y="241300"/>
                  </a:cubicBezTo>
                  <a:cubicBezTo>
                    <a:pt x="1712383" y="241300"/>
                    <a:pt x="1765300" y="215900"/>
                    <a:pt x="1765300" y="215900"/>
                  </a:cubicBezTo>
                  <a:cubicBezTo>
                    <a:pt x="2475391" y="249714"/>
                    <a:pt x="1475327" y="205110"/>
                    <a:pt x="2959100" y="241300"/>
                  </a:cubicBezTo>
                  <a:cubicBezTo>
                    <a:pt x="2997423" y="242235"/>
                    <a:pt x="3035210" y="250679"/>
                    <a:pt x="3073400" y="254000"/>
                  </a:cubicBezTo>
                  <a:cubicBezTo>
                    <a:pt x="3132594" y="259147"/>
                    <a:pt x="3191891" y="263106"/>
                    <a:pt x="3251200" y="266700"/>
                  </a:cubicBezTo>
                  <a:cubicBezTo>
                    <a:pt x="3645934" y="290623"/>
                    <a:pt x="3347344" y="267304"/>
                    <a:pt x="3644900" y="292100"/>
                  </a:cubicBezTo>
                  <a:cubicBezTo>
                    <a:pt x="3725333" y="287867"/>
                    <a:pt x="3805958" y="286378"/>
                    <a:pt x="3886200" y="279400"/>
                  </a:cubicBezTo>
                  <a:cubicBezTo>
                    <a:pt x="3903589" y="277888"/>
                    <a:pt x="3919546" y="266700"/>
                    <a:pt x="3937000" y="266700"/>
                  </a:cubicBezTo>
                  <a:cubicBezTo>
                    <a:pt x="4034459" y="266700"/>
                    <a:pt x="4131733" y="275167"/>
                    <a:pt x="4229100" y="279400"/>
                  </a:cubicBezTo>
                  <a:cubicBezTo>
                    <a:pt x="4335552" y="321981"/>
                    <a:pt x="4250127" y="293614"/>
                    <a:pt x="4381500" y="317500"/>
                  </a:cubicBezTo>
                  <a:cubicBezTo>
                    <a:pt x="4599124" y="357068"/>
                    <a:pt x="4508924" y="348477"/>
                    <a:pt x="4660900" y="368300"/>
                  </a:cubicBezTo>
                  <a:cubicBezTo>
                    <a:pt x="4728587" y="377129"/>
                    <a:pt x="4797878" y="377144"/>
                    <a:pt x="4864100" y="393700"/>
                  </a:cubicBezTo>
                  <a:cubicBezTo>
                    <a:pt x="4950440" y="415285"/>
                    <a:pt x="4969129" y="423660"/>
                    <a:pt x="5054600" y="431800"/>
                  </a:cubicBezTo>
                  <a:cubicBezTo>
                    <a:pt x="5279952" y="453262"/>
                    <a:pt x="5498717" y="451329"/>
                    <a:pt x="5727700" y="457200"/>
                  </a:cubicBezTo>
                  <a:cubicBezTo>
                    <a:pt x="5757333" y="461433"/>
                    <a:pt x="5786742" y="467767"/>
                    <a:pt x="5816600" y="469900"/>
                  </a:cubicBezTo>
                  <a:cubicBezTo>
                    <a:pt x="5905375" y="476241"/>
                    <a:pt x="5994933" y="471996"/>
                    <a:pt x="6083300" y="482600"/>
                  </a:cubicBezTo>
                  <a:cubicBezTo>
                    <a:pt x="6102097" y="484856"/>
                    <a:pt x="6117866" y="498260"/>
                    <a:pt x="6134100" y="508000"/>
                  </a:cubicBezTo>
                  <a:cubicBezTo>
                    <a:pt x="6160277" y="523706"/>
                    <a:pt x="6184900" y="541867"/>
                    <a:pt x="6210300" y="558800"/>
                  </a:cubicBezTo>
                  <a:cubicBezTo>
                    <a:pt x="6223000" y="567267"/>
                    <a:pt x="6236189" y="575042"/>
                    <a:pt x="6248400" y="584200"/>
                  </a:cubicBezTo>
                  <a:cubicBezTo>
                    <a:pt x="6323622" y="640616"/>
                    <a:pt x="6281588" y="610559"/>
                    <a:pt x="6375400" y="673100"/>
                  </a:cubicBezTo>
                  <a:cubicBezTo>
                    <a:pt x="6388100" y="681567"/>
                    <a:pt x="6399020" y="693673"/>
                    <a:pt x="6413500" y="698500"/>
                  </a:cubicBezTo>
                  <a:lnTo>
                    <a:pt x="6489700" y="723900"/>
                  </a:lnTo>
                  <a:lnTo>
                    <a:pt x="6527800" y="736600"/>
                  </a:lnTo>
                  <a:cubicBezTo>
                    <a:pt x="6544733" y="732367"/>
                    <a:pt x="6561882" y="728916"/>
                    <a:pt x="6578600" y="723900"/>
                  </a:cubicBezTo>
                  <a:cubicBezTo>
                    <a:pt x="6733198" y="677521"/>
                    <a:pt x="6588511" y="715072"/>
                    <a:pt x="6705600" y="685800"/>
                  </a:cubicBezTo>
                  <a:cubicBezTo>
                    <a:pt x="6747933" y="690033"/>
                    <a:pt x="6791145" y="688933"/>
                    <a:pt x="6832600" y="698500"/>
                  </a:cubicBezTo>
                  <a:cubicBezTo>
                    <a:pt x="6847473" y="701932"/>
                    <a:pt x="6857448" y="716327"/>
                    <a:pt x="6870700" y="723900"/>
                  </a:cubicBezTo>
                  <a:cubicBezTo>
                    <a:pt x="6887138" y="733293"/>
                    <a:pt x="6904567" y="740833"/>
                    <a:pt x="6921500" y="749300"/>
                  </a:cubicBezTo>
                  <a:cubicBezTo>
                    <a:pt x="6934200" y="740833"/>
                    <a:pt x="6945948" y="730726"/>
                    <a:pt x="6959600" y="723900"/>
                  </a:cubicBezTo>
                  <a:cubicBezTo>
                    <a:pt x="6971574" y="717913"/>
                    <a:pt x="6984785" y="714722"/>
                    <a:pt x="6997700" y="711200"/>
                  </a:cubicBezTo>
                  <a:cubicBezTo>
                    <a:pt x="7031379" y="702015"/>
                    <a:pt x="7065069" y="692646"/>
                    <a:pt x="7099300" y="685800"/>
                  </a:cubicBezTo>
                  <a:lnTo>
                    <a:pt x="7162800" y="673100"/>
                  </a:lnTo>
                  <a:cubicBezTo>
                    <a:pt x="7188135" y="668494"/>
                    <a:pt x="7213750" y="665450"/>
                    <a:pt x="7239000" y="660400"/>
                  </a:cubicBezTo>
                  <a:cubicBezTo>
                    <a:pt x="7256116" y="656977"/>
                    <a:pt x="7272867" y="651933"/>
                    <a:pt x="7289800" y="647700"/>
                  </a:cubicBezTo>
                  <a:cubicBezTo>
                    <a:pt x="7310967" y="651933"/>
                    <a:pt x="7338036" y="645136"/>
                    <a:pt x="7353300" y="660400"/>
                  </a:cubicBezTo>
                  <a:cubicBezTo>
                    <a:pt x="7371464" y="678564"/>
                    <a:pt x="7384787" y="773646"/>
                    <a:pt x="7391400" y="800100"/>
                  </a:cubicBezTo>
                  <a:cubicBezTo>
                    <a:pt x="7394647" y="813087"/>
                    <a:pt x="7392126" y="832213"/>
                    <a:pt x="7404100" y="838200"/>
                  </a:cubicBezTo>
                  <a:cubicBezTo>
                    <a:pt x="7423032" y="847666"/>
                    <a:pt x="7446433" y="838200"/>
                    <a:pt x="7467600" y="838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C4C32D9-FBC5-2643-AA5A-9C439D05C109}"/>
                </a:ext>
              </a:extLst>
            </p:cNvPr>
            <p:cNvSpPr/>
            <p:nvPr/>
          </p:nvSpPr>
          <p:spPr>
            <a:xfrm>
              <a:off x="1079500" y="5664200"/>
              <a:ext cx="7594600" cy="635000"/>
            </a:xfrm>
            <a:custGeom>
              <a:avLst/>
              <a:gdLst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94600"/>
                <a:gd name="connsiteY0" fmla="*/ 0 h 635000"/>
                <a:gd name="connsiteX1" fmla="*/ 7594600 w 75946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4600" h="635000">
                  <a:moveTo>
                    <a:pt x="0" y="0"/>
                  </a:moveTo>
                  <a:cubicBezTo>
                    <a:pt x="2527300" y="46567"/>
                    <a:pt x="5067300" y="397933"/>
                    <a:pt x="7594600" y="6350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303549-23CA-624E-8D8A-B96EA6A487A8}"/>
                </a:ext>
              </a:extLst>
            </p:cNvPr>
            <p:cNvCxnSpPr>
              <a:cxnSpLocks/>
              <a:endCxn id="25" idx="32"/>
            </p:cNvCxnSpPr>
            <p:nvPr/>
          </p:nvCxnSpPr>
          <p:spPr>
            <a:xfrm>
              <a:off x="1225441" y="5682208"/>
              <a:ext cx="6432659" cy="375692"/>
            </a:xfrm>
            <a:prstGeom prst="line">
              <a:avLst/>
            </a:prstGeom>
            <a:ln w="4127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90141B-F350-884F-9500-6D02854014FE}"/>
                </a:ext>
              </a:extLst>
            </p:cNvPr>
            <p:cNvSpPr txBox="1"/>
            <p:nvPr/>
          </p:nvSpPr>
          <p:spPr>
            <a:xfrm>
              <a:off x="4572000" y="6486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desert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9D2577-CE1A-C240-AF71-9D01C4F43365}"/>
                </a:ext>
              </a:extLst>
            </p:cNvPr>
            <p:cNvSpPr txBox="1"/>
            <p:nvPr/>
          </p:nvSpPr>
          <p:spPr>
            <a:xfrm>
              <a:off x="6286257" y="1894097"/>
              <a:ext cx="2463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 crop fields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840295-3C70-A14D-BE0D-B39E89DBCBDA}"/>
                </a:ext>
              </a:extLst>
            </p:cNvPr>
            <p:cNvSpPr txBox="1"/>
            <p:nvPr/>
          </p:nvSpPr>
          <p:spPr>
            <a:xfrm rot="1258137">
              <a:off x="3957697" y="117680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71A0FB-D7FF-4640-A3A0-BFFBA270F4ED}"/>
                </a:ext>
              </a:extLst>
            </p:cNvPr>
            <p:cNvSpPr txBox="1"/>
            <p:nvPr/>
          </p:nvSpPr>
          <p:spPr>
            <a:xfrm>
              <a:off x="4347372" y="514559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section along AA’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3A4EB-8A26-8C4C-B5EC-E1C80F5F1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00" y="3064892"/>
              <a:ext cx="8584332" cy="7607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E12BF0-BE4E-E34B-AFE5-9B3E92E5192A}"/>
                </a:ext>
              </a:extLst>
            </p:cNvPr>
            <p:cNvSpPr txBox="1"/>
            <p:nvPr/>
          </p:nvSpPr>
          <p:spPr>
            <a:xfrm>
              <a:off x="3194934" y="291106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development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6C1E6-4AD2-3D4B-ADE5-FC5DD3EB62A8}"/>
                </a:ext>
              </a:extLst>
            </p:cNvPr>
            <p:cNvSpPr txBox="1"/>
            <p:nvPr/>
          </p:nvSpPr>
          <p:spPr>
            <a:xfrm>
              <a:off x="70741" y="181303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Mountains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C00E7-806E-9A49-AB56-F497A3BEAAF7}"/>
                </a:ext>
              </a:extLst>
            </p:cNvPr>
            <p:cNvSpPr txBox="1"/>
            <p:nvPr/>
          </p:nvSpPr>
          <p:spPr>
            <a:xfrm>
              <a:off x="111928" y="627610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Bedrock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88F7-C969-9341-B605-BCCD9D37B766}"/>
                </a:ext>
              </a:extLst>
            </p:cNvPr>
            <p:cNvSpPr txBox="1"/>
            <p:nvPr/>
          </p:nvSpPr>
          <p:spPr>
            <a:xfrm>
              <a:off x="3426215" y="6057081"/>
              <a:ext cx="2125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Water-table aquifer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618F9C-FDAA-404F-9AC5-B588580C7D16}"/>
                </a:ext>
              </a:extLst>
            </p:cNvPr>
            <p:cNvSpPr txBox="1"/>
            <p:nvPr/>
          </p:nvSpPr>
          <p:spPr>
            <a:xfrm rot="289224">
              <a:off x="6942847" y="6099695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ED52D4-7943-FB4D-84A4-A9A0460FE76F}"/>
                </a:ext>
              </a:extLst>
            </p:cNvPr>
            <p:cNvSpPr txBox="1"/>
            <p:nvPr/>
          </p:nvSpPr>
          <p:spPr>
            <a:xfrm rot="614504">
              <a:off x="3147407" y="196314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733A7-E88F-FF4B-A88D-99A90F095B24}"/>
                </a:ext>
              </a:extLst>
            </p:cNvPr>
            <p:cNvSpPr txBox="1"/>
            <p:nvPr/>
          </p:nvSpPr>
          <p:spPr>
            <a:xfrm rot="318984">
              <a:off x="5709594" y="562373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0680B0-F06B-634D-80DD-DF852FD53051}"/>
                </a:ext>
              </a:extLst>
            </p:cNvPr>
            <p:cNvSpPr txBox="1"/>
            <p:nvPr/>
          </p:nvSpPr>
          <p:spPr>
            <a:xfrm>
              <a:off x="7013823" y="5372601"/>
              <a:ext cx="1347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</a:t>
              </a:r>
            </a:p>
            <a:p>
              <a:r>
                <a:rPr lang="en-US" dirty="0"/>
                <a:t> crop fields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38842E-DFD4-194B-9B37-CD36187E1CA9}"/>
                </a:ext>
              </a:extLst>
            </p:cNvPr>
            <p:cNvSpPr txBox="1"/>
            <p:nvPr/>
          </p:nvSpPr>
          <p:spPr>
            <a:xfrm>
              <a:off x="1751861" y="2282413"/>
              <a:ext cx="11208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  <a:p>
              <a:r>
                <a:rPr lang="en-US" dirty="0"/>
                <a:t>drainage</a:t>
              </a:r>
            </a:p>
            <a:p>
              <a:r>
                <a:rPr lang="en-US" dirty="0"/>
                <a:t>area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AF79AF-D84B-5742-9976-2C35F1FA7048}"/>
                </a:ext>
              </a:extLst>
            </p:cNvPr>
            <p:cNvSpPr txBox="1"/>
            <p:nvPr/>
          </p:nvSpPr>
          <p:spPr>
            <a:xfrm rot="20676953">
              <a:off x="3452979" y="381145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2937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groundwater fluctuation depending on distance to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97"/>
            <a:ext cx="9144000" cy="539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EC1E2A-87A8-BD46-8A91-B9D393A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US" sz="3200" dirty="0"/>
              <a:t>Precipitation – evapotranspiration</a:t>
            </a:r>
            <a:br>
              <a:rPr lang="en-US" sz="3200" dirty="0"/>
            </a:br>
            <a:r>
              <a:rPr lang="en-US" sz="3200" dirty="0"/>
              <a:t>(daily figures)</a:t>
            </a:r>
          </a:p>
        </p:txBody>
      </p:sp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>
            <a:extLst>
              <a:ext uri="{FF2B5EF4-FFF2-40B4-BE49-F238E27FC236}">
                <a16:creationId xmlns:a16="http://schemas.microsoft.com/office/drawing/2014/main" id="{544002B4-D6BD-6746-A497-0C00664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75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>
            <a:extLst>
              <a:ext uri="{FF2B5EF4-FFF2-40B4-BE49-F238E27FC236}">
                <a16:creationId xmlns:a16="http://schemas.microsoft.com/office/drawing/2014/main" id="{8BDEB48F-0A82-0846-8B14-97982B7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21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>
            <a:extLst>
              <a:ext uri="{FF2B5EF4-FFF2-40B4-BE49-F238E27FC236}">
                <a16:creationId xmlns:a16="http://schemas.microsoft.com/office/drawing/2014/main" id="{869A9F98-8B00-D043-9A15-2FB0206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136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8" name="Picture 6">
            <a:extLst>
              <a:ext uri="{FF2B5EF4-FFF2-40B4-BE49-F238E27FC236}">
                <a16:creationId xmlns:a16="http://schemas.microsoft.com/office/drawing/2014/main" id="{4174E8BB-8EF2-C743-88A3-D6EC6B08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5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20" name="Picture 4">
            <a:extLst>
              <a:ext uri="{FF2B5EF4-FFF2-40B4-BE49-F238E27FC236}">
                <a16:creationId xmlns:a16="http://schemas.microsoft.com/office/drawing/2014/main" id="{FDCE30C6-515A-544D-8232-C00FA3A0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144000" cy="54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96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392-C3DA-8043-9320-2B1D5CDC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3F6C-A3A8-8242-AACD-CC1F8B7E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Groundwater next to a natural river with fluctuation water level</a:t>
            </a:r>
          </a:p>
          <a:p>
            <a:r>
              <a:rPr lang="en-US" dirty="0"/>
              <a:t>Head due to time-varying </a:t>
            </a:r>
            <a:r>
              <a:rPr lang="en-US" dirty="0" err="1"/>
              <a:t>Theis</a:t>
            </a:r>
            <a:r>
              <a:rPr lang="en-US" dirty="0"/>
              <a:t> well</a:t>
            </a:r>
          </a:p>
          <a:p>
            <a:r>
              <a:rPr lang="en-US" dirty="0"/>
              <a:t>Head in a groundwater basin driven by varying recharge</a:t>
            </a:r>
          </a:p>
        </p:txBody>
      </p:sp>
    </p:spTree>
    <p:extLst>
      <p:ext uri="{BB962C8B-B14F-4D97-AF65-F5344CB8AC3E}">
        <p14:creationId xmlns:p14="http://schemas.microsoft.com/office/powerpoint/2010/main" val="4261365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61FCDE-1F0D-D54A-8F31-587134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3438001"/>
            <a:ext cx="7493954" cy="3420000"/>
          </a:xfrm>
          <a:prstGeom prst="rect">
            <a:avLst/>
          </a:prstGeom>
        </p:spPr>
      </p:pic>
      <p:pic>
        <p:nvPicPr>
          <p:cNvPr id="5" name="Picture 4" descr="A picture containing screen, building, white, water&#10;&#10;Description automatically generated">
            <a:extLst>
              <a:ext uri="{FF2B5EF4-FFF2-40B4-BE49-F238E27FC236}">
                <a16:creationId xmlns:a16="http://schemas.microsoft.com/office/drawing/2014/main" id="{95023F8D-3755-6A4C-BE38-AEC4689B5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-24895"/>
            <a:ext cx="7502791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D3D128-CEF7-AF4E-AE32-DB541B9E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4" y="116632"/>
            <a:ext cx="6827863" cy="585120"/>
          </a:xfrm>
        </p:spPr>
        <p:txBody>
          <a:bodyPr/>
          <a:lstStyle/>
          <a:p>
            <a:r>
              <a:rPr lang="en-US" sz="2400" dirty="0"/>
              <a:t>Groundwater next to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A6E-8BD9-DF4A-BF7D-87AAEC915D0E}"/>
              </a:ext>
            </a:extLst>
          </p:cNvPr>
          <p:cNvSpPr txBox="1"/>
          <p:nvPr/>
        </p:nvSpPr>
        <p:spPr>
          <a:xfrm>
            <a:off x="3635896" y="184482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responses (d𝜏 = 10 min)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F068D-BD14-454D-8CB7-3F0340AC133C}"/>
              </a:ext>
            </a:extLst>
          </p:cNvPr>
          <p:cNvSpPr txBox="1"/>
          <p:nvPr/>
        </p:nvSpPr>
        <p:spPr>
          <a:xfrm>
            <a:off x="2429591" y="3781975"/>
            <a:ext cx="49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river level with groundwater responses</a:t>
            </a:r>
          </a:p>
          <a:p>
            <a:r>
              <a:rPr lang="en-US" dirty="0"/>
              <a:t>at different distances from the river</a:t>
            </a:r>
          </a:p>
        </p:txBody>
      </p:sp>
    </p:spTree>
    <p:extLst>
      <p:ext uri="{BB962C8B-B14F-4D97-AF65-F5344CB8AC3E}">
        <p14:creationId xmlns:p14="http://schemas.microsoft.com/office/powerpoint/2010/main" val="1213613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oom, water, group&#10;&#10;Description automatically generated">
            <a:extLst>
              <a:ext uri="{FF2B5EF4-FFF2-40B4-BE49-F238E27FC236}">
                <a16:creationId xmlns:a16="http://schemas.microsoft.com/office/drawing/2014/main" id="{DADDC0C5-A5AE-0D49-870C-2FA5268B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8" y="-13019"/>
            <a:ext cx="7467441" cy="3420000"/>
          </a:xfrm>
          <a:prstGeom prst="rect">
            <a:avLst/>
          </a:prstGeom>
        </p:spPr>
      </p:pic>
      <p:pic>
        <p:nvPicPr>
          <p:cNvPr id="5" name="Picture 4" descr="A picture containing screen, sitting, white, water&#10;&#10;Description automatically generated">
            <a:extLst>
              <a:ext uri="{FF2B5EF4-FFF2-40B4-BE49-F238E27FC236}">
                <a16:creationId xmlns:a16="http://schemas.microsoft.com/office/drawing/2014/main" id="{9C35932F-1DC1-D54A-80BC-82A40C19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8001"/>
            <a:ext cx="7326046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045FB6-71EA-F042-B892-7335306F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2400" dirty="0" err="1"/>
              <a:t>Theis</a:t>
            </a:r>
            <a:r>
              <a:rPr lang="en-US" sz="2400" dirty="0"/>
              <a:t> well with varying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28C9-4340-E642-A6B9-2AFC2AD4A9DC}"/>
              </a:ext>
            </a:extLst>
          </p:cNvPr>
          <p:cNvSpPr txBox="1"/>
          <p:nvPr/>
        </p:nvSpPr>
        <p:spPr>
          <a:xfrm>
            <a:off x="3203848" y="2420888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Time-varying well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34A4-0608-E848-B8D9-C01B10C11502}"/>
              </a:ext>
            </a:extLst>
          </p:cNvPr>
          <p:cNvSpPr txBox="1"/>
          <p:nvPr/>
        </p:nvSpPr>
        <p:spPr>
          <a:xfrm>
            <a:off x="1619672" y="4291719"/>
            <a:ext cx="50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Block-responses (d𝜏=1 d), at different distances</a:t>
            </a:r>
          </a:p>
        </p:txBody>
      </p:sp>
    </p:spTree>
    <p:extLst>
      <p:ext uri="{BB962C8B-B14F-4D97-AF65-F5344CB8AC3E}">
        <p14:creationId xmlns:p14="http://schemas.microsoft.com/office/powerpoint/2010/main" val="54845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33C5C-5BF7-9C42-ACE9-5DA76F06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7364809" cy="3420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6D3977-D828-7F48-A8B1-02B73A89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" y="318883"/>
            <a:ext cx="7440930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74EE36-881A-9141-A559-6577F3C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US" sz="2400" dirty="0"/>
              <a:t>Result of </a:t>
            </a:r>
            <a:r>
              <a:rPr lang="en-US" sz="2400" dirty="0" err="1"/>
              <a:t>Theis</a:t>
            </a:r>
            <a:r>
              <a:rPr lang="en-US" sz="2400" dirty="0"/>
              <a:t> well with varying Q, compare with </a:t>
            </a:r>
            <a:r>
              <a:rPr lang="en-US" sz="2400" dirty="0" err="1"/>
              <a:t>Theis</a:t>
            </a:r>
            <a:r>
              <a:rPr lang="en-US" sz="2400" dirty="0"/>
              <a:t> well with average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8FF05-5515-B74C-B08B-E7AA3620C4A7}"/>
              </a:ext>
            </a:extLst>
          </p:cNvPr>
          <p:cNvSpPr txBox="1"/>
          <p:nvPr/>
        </p:nvSpPr>
        <p:spPr>
          <a:xfrm>
            <a:off x="3131840" y="285293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linear time-axis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C683-D954-9143-A307-878690B446E9}"/>
              </a:ext>
            </a:extLst>
          </p:cNvPr>
          <p:cNvSpPr txBox="1"/>
          <p:nvPr/>
        </p:nvSpPr>
        <p:spPr>
          <a:xfrm>
            <a:off x="3563888" y="624378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logarithmic time-axis</a:t>
            </a:r>
          </a:p>
        </p:txBody>
      </p:sp>
    </p:spTree>
    <p:extLst>
      <p:ext uri="{BB962C8B-B14F-4D97-AF65-F5344CB8AC3E}">
        <p14:creationId xmlns:p14="http://schemas.microsoft.com/office/powerpoint/2010/main" val="38657496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1CFA52-C4BC-4C48-9547-59769BB7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12"/>
            <a:ext cx="7049302" cy="3240000"/>
          </a:xfrm>
          <a:prstGeom prst="rect">
            <a:avLst/>
          </a:prstGeom>
        </p:spPr>
      </p:pic>
      <p:pic>
        <p:nvPicPr>
          <p:cNvPr id="6" name="Picture 5" descr="A picture containing table, pencil, colorful, cake&#10;&#10;Description automatically generated">
            <a:extLst>
              <a:ext uri="{FF2B5EF4-FFF2-40B4-BE49-F238E27FC236}">
                <a16:creationId xmlns:a16="http://schemas.microsoft.com/office/drawing/2014/main" id="{F3DE0059-2501-824E-831B-31161E6AC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" y="3423648"/>
            <a:ext cx="7180298" cy="34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E7B9C8-7B78-C949-AE03-824C440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" y="56680"/>
            <a:ext cx="8042276" cy="873152"/>
          </a:xfrm>
        </p:spPr>
        <p:txBody>
          <a:bodyPr/>
          <a:lstStyle/>
          <a:p>
            <a:r>
              <a:rPr lang="en-US" sz="2400" dirty="0"/>
              <a:t>Groundwater head in land between rivers under varying recharge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927C-FEB3-4349-93C6-01A2926D156A}"/>
              </a:ext>
            </a:extLst>
          </p:cNvPr>
          <p:cNvSpPr txBox="1"/>
          <p:nvPr/>
        </p:nvSpPr>
        <p:spPr>
          <a:xfrm>
            <a:off x="4208219" y="14127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recharge 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FBD99-1220-264D-823C-F8A24E0B6E4E}"/>
              </a:ext>
            </a:extLst>
          </p:cNvPr>
          <p:cNvSpPr txBox="1"/>
          <p:nvPr/>
        </p:nvSpPr>
        <p:spPr>
          <a:xfrm>
            <a:off x="4176284" y="39065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2258345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, looking, row, large&#10;&#10;Description automatically generated">
            <a:extLst>
              <a:ext uri="{FF2B5EF4-FFF2-40B4-BE49-F238E27FC236}">
                <a16:creationId xmlns:a16="http://schemas.microsoft.com/office/drawing/2014/main" id="{CA8AD268-EA48-2F44-9D91-1C61E15C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4" y="35946"/>
            <a:ext cx="7180298" cy="34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32333-21D9-D94B-A330-8083E1C9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43418"/>
            <a:ext cx="711223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F2284-51C4-6142-A840-F587AF36A397}"/>
              </a:ext>
            </a:extLst>
          </p:cNvPr>
          <p:cNvSpPr txBox="1"/>
          <p:nvPr/>
        </p:nvSpPr>
        <p:spPr>
          <a:xfrm>
            <a:off x="4176284" y="390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4000 m wide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7CD0-36D0-1E43-A69A-7F2BBE530E7D}"/>
              </a:ext>
            </a:extLst>
          </p:cNvPr>
          <p:cNvSpPr txBox="1"/>
          <p:nvPr/>
        </p:nvSpPr>
        <p:spPr>
          <a:xfrm>
            <a:off x="4371479" y="48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1500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7364868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3C-FC83-1544-B3CB-5C0FAD8C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2400" dirty="0"/>
              <a:t>Block responses d𝜏 = 1d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871E6-06B4-0E47-943C-44ED7313CBEC}"/>
              </a:ext>
            </a:extLst>
          </p:cNvPr>
          <p:cNvGrpSpPr/>
          <p:nvPr/>
        </p:nvGrpSpPr>
        <p:grpSpPr>
          <a:xfrm>
            <a:off x="1381889" y="0"/>
            <a:ext cx="5968072" cy="6826728"/>
            <a:chOff x="1381889" y="0"/>
            <a:chExt cx="5968072" cy="6826728"/>
          </a:xfrm>
        </p:grpSpPr>
        <p:pic>
          <p:nvPicPr>
            <p:cNvPr id="369668" name="Picture 4">
              <a:extLst>
                <a:ext uri="{FF2B5EF4-FFF2-40B4-BE49-F238E27FC236}">
                  <a16:creationId xmlns:a16="http://schemas.microsoft.com/office/drawing/2014/main" id="{34846FE9-13A0-F540-8494-E34C025473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4486728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0" name="Picture 6">
              <a:extLst>
                <a:ext uri="{FF2B5EF4-FFF2-40B4-BE49-F238E27FC236}">
                  <a16:creationId xmlns:a16="http://schemas.microsoft.com/office/drawing/2014/main" id="{A8BC3E98-95FC-CF4C-9D3C-C917DF8A2C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89" y="2178001"/>
              <a:ext cx="596160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2" name="Picture 8">
              <a:extLst>
                <a:ext uri="{FF2B5EF4-FFF2-40B4-BE49-F238E27FC236}">
                  <a16:creationId xmlns:a16="http://schemas.microsoft.com/office/drawing/2014/main" id="{9471F208-5850-BD47-AA92-D0F6FCE2DD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0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2732DE-4D5D-B743-815F-7A8C5B440FBB}"/>
                </a:ext>
              </a:extLst>
            </p:cNvPr>
            <p:cNvSpPr txBox="1"/>
            <p:nvPr/>
          </p:nvSpPr>
          <p:spPr>
            <a:xfrm>
              <a:off x="3635896" y="105134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 m  wide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91867-744F-AE4B-9F53-F02153280C22}"/>
                </a:ext>
              </a:extLst>
            </p:cNvPr>
            <p:cNvSpPr txBox="1"/>
            <p:nvPr/>
          </p:nvSpPr>
          <p:spPr>
            <a:xfrm>
              <a:off x="3635896" y="265475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1500 m  wide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2EE0C-D203-D24F-9984-DAC069DA3CDB}"/>
                </a:ext>
              </a:extLst>
            </p:cNvPr>
            <p:cNvSpPr txBox="1"/>
            <p:nvPr/>
          </p:nvSpPr>
          <p:spPr>
            <a:xfrm>
              <a:off x="3635896" y="477915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4000 m  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42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6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7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8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9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93E-257B-2145-8F36-EFD65AE1C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Transient flow to wells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8C34-388B-3A4D-B10A-60C831757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22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atwargat%20Indai%20WaterWell%20NRC030621">
            <a:extLst>
              <a:ext uri="{FF2B5EF4-FFF2-40B4-BE49-F238E27FC236}">
                <a16:creationId xmlns:a16="http://schemas.microsoft.com/office/drawing/2014/main" id="{C2B0B6CF-DF4C-8049-BF5E-5F110C2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6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947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6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7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8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01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ent_Theis_animation" descr="Transient_Theis_animation">
            <a:hlinkClick r:id="" action="ppaction://media"/>
            <a:extLst>
              <a:ext uri="{FF2B5EF4-FFF2-40B4-BE49-F238E27FC236}">
                <a16:creationId xmlns:a16="http://schemas.microsoft.com/office/drawing/2014/main" id="{446CFEE8-66D2-FF49-890F-4FFA52591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0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ent_Hantush_animation" descr="Transient_Hantush_animation">
            <a:hlinkClick r:id="" action="ppaction://media"/>
            <a:extLst>
              <a:ext uri="{FF2B5EF4-FFF2-40B4-BE49-F238E27FC236}">
                <a16:creationId xmlns:a16="http://schemas.microsoft.com/office/drawing/2014/main" id="{FDAA7FDA-D9BD-B349-AADC-8299DC843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476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27847</TotalTime>
  <Words>1619</Words>
  <Application>Microsoft Macintosh PowerPoint</Application>
  <PresentationFormat>On-screen Show (4:3)</PresentationFormat>
  <Paragraphs>416</Paragraphs>
  <Slides>107</Slides>
  <Notes>62</Notes>
  <HiddenSlides>3</HiddenSlides>
  <MMClips>5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Worksheet</vt:lpstr>
      <vt:lpstr>Syllabus IHE Groundwater Flow</vt:lpstr>
      <vt:lpstr>Transient groundwater flow:</vt:lpstr>
      <vt:lpstr>Groundwater systems</vt:lpstr>
      <vt:lpstr>PowerPoint Presentation</vt:lpstr>
      <vt:lpstr>Forms of subsurface water storage</vt:lpstr>
      <vt:lpstr>PowerPoint Presentation</vt:lpstr>
      <vt:lpstr>PowerPoint Presentation</vt:lpstr>
      <vt:lpstr>PowerPoint Presentation</vt:lpstr>
      <vt:lpstr>PowerPoint Presentation</vt:lpstr>
      <vt:lpstr>Variations in storage of water in aquifers are possible because</vt:lpstr>
      <vt:lpstr>Forms of storage</vt:lpstr>
      <vt:lpstr>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PowerPoint Presentation</vt:lpstr>
      <vt:lpstr>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Derivation of basic partial differential equation</vt:lpstr>
      <vt:lpstr>One-dimensional half infinite confined aquifer bounded by surface water at x=0 in which water level fluctuation like a sine.</vt:lpstr>
      <vt:lpstr>PowerPoint Presentation</vt:lpstr>
      <vt:lpstr>Head in aquifer at different times. Stays within envelopes</vt:lpstr>
      <vt:lpstr>Superpostion of a number of sine-waves</vt:lpstr>
      <vt:lpstr>Heads at different x </vt:lpstr>
      <vt:lpstr>PowerPoint Presentation</vt:lpstr>
      <vt:lpstr>Head change due to sudden head change at x=0</vt:lpstr>
      <vt:lpstr>Confined aquifer of half-infinite extent with sudden head change A [m] at x=0 and t=0</vt:lpstr>
      <vt:lpstr>PowerPoint Presentation</vt:lpstr>
      <vt:lpstr>erfc(u) as  function of 1/u</vt:lpstr>
      <vt:lpstr>erfc(u) as a function of u</vt:lpstr>
      <vt:lpstr>PowerPoint Presentation</vt:lpstr>
      <vt:lpstr>Effect of sudden rise of head at x=0 and t=0</vt:lpstr>
      <vt:lpstr>Discharge at different time due to sudden head change at x=0</vt:lpstr>
      <vt:lpstr>Varying water level at x=0  do superposition in time</vt:lpstr>
      <vt:lpstr>Aquifer is bounded between two fixed-head boundaries, what to do?</vt:lpstr>
      <vt:lpstr>PowerPoint Presentation</vt:lpstr>
      <vt:lpstr>Head fixed at x=L</vt:lpstr>
      <vt:lpstr>Head fixed at x=L</vt:lpstr>
      <vt:lpstr>Head changes suddenly on both sides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Basin drainage (two methods)</vt:lpstr>
      <vt:lpstr>PowerPoint Presentation</vt:lpstr>
      <vt:lpstr>Individual terms of power series solution</vt:lpstr>
      <vt:lpstr>How fast or slow is the groundwater system ??</vt:lpstr>
      <vt:lpstr>PowerPoint Presentation</vt:lpstr>
      <vt:lpstr>Example groundwater fluctuation depending on distance to boundary</vt:lpstr>
      <vt:lpstr>PowerPoint Presentation</vt:lpstr>
      <vt:lpstr>PowerPoint Presentation</vt:lpstr>
      <vt:lpstr>PowerPoint Presentation</vt:lpstr>
      <vt:lpstr>Precipitation – evapotranspiration (daily figures)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Groundwater next to river</vt:lpstr>
      <vt:lpstr>Theis well with varying Q</vt:lpstr>
      <vt:lpstr>Result of Theis well with varying Q, compare with Theis well with average Q</vt:lpstr>
      <vt:lpstr>Groundwater head in land between rivers under varying recharge</vt:lpstr>
      <vt:lpstr>PowerPoint Presentation</vt:lpstr>
      <vt:lpstr>Block responses d𝜏 = 1d</vt:lpstr>
      <vt:lpstr>Groundwater flow solutions are often step responses</vt:lpstr>
      <vt:lpstr>PowerPoint Presentation</vt:lpstr>
      <vt:lpstr>Transient 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136</cp:revision>
  <dcterms:created xsi:type="dcterms:W3CDTF">2003-05-18T20:01:31Z</dcterms:created>
  <dcterms:modified xsi:type="dcterms:W3CDTF">2020-12-29T00:19:49Z</dcterms:modified>
</cp:coreProperties>
</file>